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4" r:id="rId5"/>
    <p:sldId id="285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70" r:id="rId16"/>
    <p:sldId id="287" r:id="rId17"/>
    <p:sldId id="273" r:id="rId18"/>
    <p:sldId id="276" r:id="rId19"/>
    <p:sldId id="278" r:id="rId20"/>
    <p:sldId id="281" r:id="rId21"/>
    <p:sldId id="282" r:id="rId22"/>
    <p:sldId id="283" r:id="rId2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F60BEE-C21C-4A43-A8B0-EACF56AFAC02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50FE3E57-A00F-413A-A875-1D12280DB0D3}">
      <dgm:prSet phldrT="[Texte]"/>
      <dgm:spPr/>
      <dgm:t>
        <a:bodyPr/>
        <a:lstStyle/>
        <a:p>
          <a:r>
            <a:rPr lang="fr-FR" dirty="0" smtClean="0"/>
            <a:t>O de moyens</a:t>
          </a:r>
          <a:endParaRPr lang="fr-FR" dirty="0"/>
        </a:p>
      </dgm:t>
    </dgm:pt>
    <dgm:pt modelId="{7B3B5CCC-F64E-49FB-9C3F-81022BBEC3C3}" type="parTrans" cxnId="{4D886026-678E-47B7-938D-C9F85B6F7A89}">
      <dgm:prSet/>
      <dgm:spPr/>
      <dgm:t>
        <a:bodyPr/>
        <a:lstStyle/>
        <a:p>
          <a:endParaRPr lang="fr-FR"/>
        </a:p>
      </dgm:t>
    </dgm:pt>
    <dgm:pt modelId="{2D91C1BC-4413-4286-9AA4-5F8B1BC37904}" type="sibTrans" cxnId="{4D886026-678E-47B7-938D-C9F85B6F7A89}">
      <dgm:prSet/>
      <dgm:spPr/>
      <dgm:t>
        <a:bodyPr/>
        <a:lstStyle/>
        <a:p>
          <a:endParaRPr lang="fr-FR"/>
        </a:p>
      </dgm:t>
    </dgm:pt>
    <dgm:pt modelId="{175CEAF6-E05B-4EA7-8D55-681CD64E069F}">
      <dgm:prSet phldrT="[Texte]"/>
      <dgm:spPr/>
      <dgm:t>
        <a:bodyPr/>
        <a:lstStyle/>
        <a:p>
          <a:r>
            <a:rPr lang="fr-FR" dirty="0" smtClean="0"/>
            <a:t>Prouver la faute</a:t>
          </a:r>
          <a:endParaRPr lang="fr-FR" dirty="0"/>
        </a:p>
      </dgm:t>
    </dgm:pt>
    <dgm:pt modelId="{D7D712EB-BAAC-4CE0-A483-FC80596CADDF}" type="parTrans" cxnId="{985F5460-B270-478F-B649-ACE6FBDEF748}">
      <dgm:prSet/>
      <dgm:spPr/>
      <dgm:t>
        <a:bodyPr/>
        <a:lstStyle/>
        <a:p>
          <a:endParaRPr lang="fr-FR"/>
        </a:p>
      </dgm:t>
    </dgm:pt>
    <dgm:pt modelId="{6EFD4BEA-6FD4-4AA2-A5D0-29B197371799}" type="sibTrans" cxnId="{985F5460-B270-478F-B649-ACE6FBDEF748}">
      <dgm:prSet/>
      <dgm:spPr/>
      <dgm:t>
        <a:bodyPr/>
        <a:lstStyle/>
        <a:p>
          <a:endParaRPr lang="fr-FR"/>
        </a:p>
      </dgm:t>
    </dgm:pt>
    <dgm:pt modelId="{B8D326E4-F337-4FB8-BFB9-BDEAE1961FBC}">
      <dgm:prSet phldrT="[Texte]"/>
      <dgm:spPr/>
      <dgm:t>
        <a:bodyPr/>
        <a:lstStyle/>
        <a:p>
          <a:r>
            <a:rPr lang="fr-FR" dirty="0" smtClean="0"/>
            <a:t>Non absolu</a:t>
          </a:r>
          <a:endParaRPr lang="fr-FR" dirty="0"/>
        </a:p>
      </dgm:t>
    </dgm:pt>
    <dgm:pt modelId="{671A9785-F4F1-4D88-A45C-EFC23D8AD8E3}" type="parTrans" cxnId="{1F309D07-BF1E-49A1-8D8A-D41C56CBD0D9}">
      <dgm:prSet/>
      <dgm:spPr/>
      <dgm:t>
        <a:bodyPr/>
        <a:lstStyle/>
        <a:p>
          <a:endParaRPr lang="fr-FR"/>
        </a:p>
      </dgm:t>
    </dgm:pt>
    <dgm:pt modelId="{C26A5FFC-6F2E-48BD-8EE6-5EE8DD3BBE69}" type="sibTrans" cxnId="{1F309D07-BF1E-49A1-8D8A-D41C56CBD0D9}">
      <dgm:prSet/>
      <dgm:spPr/>
      <dgm:t>
        <a:bodyPr/>
        <a:lstStyle/>
        <a:p>
          <a:endParaRPr lang="fr-FR"/>
        </a:p>
      </dgm:t>
    </dgm:pt>
    <dgm:pt modelId="{DAC8F875-86D0-4943-8494-0C7441285230}">
      <dgm:prSet phldrT="[Texte]"/>
      <dgm:spPr/>
      <dgm:t>
        <a:bodyPr/>
        <a:lstStyle/>
        <a:p>
          <a:r>
            <a:rPr lang="fr-FR" dirty="0" smtClean="0"/>
            <a:t>O de résultat</a:t>
          </a:r>
          <a:endParaRPr lang="fr-FR" dirty="0"/>
        </a:p>
      </dgm:t>
    </dgm:pt>
    <dgm:pt modelId="{EF8DF3DE-422E-45E2-8663-2C3F42452114}" type="parTrans" cxnId="{19CE2A9E-BAC8-4516-BDEF-C965085E7E08}">
      <dgm:prSet/>
      <dgm:spPr/>
      <dgm:t>
        <a:bodyPr/>
        <a:lstStyle/>
        <a:p>
          <a:endParaRPr lang="fr-FR"/>
        </a:p>
      </dgm:t>
    </dgm:pt>
    <dgm:pt modelId="{42CFFD68-35AB-4B8F-88E3-FFFB73FA0CD7}" type="sibTrans" cxnId="{19CE2A9E-BAC8-4516-BDEF-C965085E7E08}">
      <dgm:prSet/>
      <dgm:spPr/>
      <dgm:t>
        <a:bodyPr/>
        <a:lstStyle/>
        <a:p>
          <a:endParaRPr lang="fr-FR"/>
        </a:p>
      </dgm:t>
    </dgm:pt>
    <dgm:pt modelId="{6FEC009B-BFC7-47E5-B6CE-9309AD18E39F}">
      <dgm:prSet phldrT="[Texte]"/>
      <dgm:spPr/>
      <dgm:t>
        <a:bodyPr/>
        <a:lstStyle/>
        <a:p>
          <a:r>
            <a:rPr lang="fr-FR" dirty="0" smtClean="0"/>
            <a:t>Présomption de R</a:t>
          </a:r>
          <a:endParaRPr lang="fr-FR" dirty="0"/>
        </a:p>
      </dgm:t>
    </dgm:pt>
    <dgm:pt modelId="{32240550-1FC5-4432-910B-B62852C23EC0}" type="parTrans" cxnId="{3817E93A-C9D4-4D94-A9B8-FE99132326A1}">
      <dgm:prSet/>
      <dgm:spPr/>
      <dgm:t>
        <a:bodyPr/>
        <a:lstStyle/>
        <a:p>
          <a:endParaRPr lang="fr-FR"/>
        </a:p>
      </dgm:t>
    </dgm:pt>
    <dgm:pt modelId="{615281F7-2175-460A-A823-3C92AF95D9FA}" type="sibTrans" cxnId="{3817E93A-C9D4-4D94-A9B8-FE99132326A1}">
      <dgm:prSet/>
      <dgm:spPr/>
      <dgm:t>
        <a:bodyPr/>
        <a:lstStyle/>
        <a:p>
          <a:endParaRPr lang="fr-FR"/>
        </a:p>
      </dgm:t>
    </dgm:pt>
    <dgm:pt modelId="{DB02543C-F9EF-4EC8-B02F-36346BB55F97}">
      <dgm:prSet phldrT="[Texte]"/>
      <dgm:spPr/>
      <dgm:t>
        <a:bodyPr/>
        <a:lstStyle/>
        <a:p>
          <a:r>
            <a:rPr lang="fr-FR" dirty="0" err="1" smtClean="0"/>
            <a:t>Exonér</a:t>
          </a:r>
          <a:r>
            <a:rPr lang="fr-FR" dirty="0" smtClean="0"/>
            <a:t> si preuve de cause étrangère</a:t>
          </a:r>
          <a:endParaRPr lang="fr-FR" dirty="0"/>
        </a:p>
      </dgm:t>
    </dgm:pt>
    <dgm:pt modelId="{2E556BFA-FC7E-4E18-9CB8-926B37D83220}" type="parTrans" cxnId="{5FD90001-819E-46E2-9B65-40E0CDFFB851}">
      <dgm:prSet/>
      <dgm:spPr/>
      <dgm:t>
        <a:bodyPr/>
        <a:lstStyle/>
        <a:p>
          <a:endParaRPr lang="fr-FR"/>
        </a:p>
      </dgm:t>
    </dgm:pt>
    <dgm:pt modelId="{EDFE6EE1-A52B-44E9-B270-7CCBC3989BCC}" type="sibTrans" cxnId="{5FD90001-819E-46E2-9B65-40E0CDFFB851}">
      <dgm:prSet/>
      <dgm:spPr/>
      <dgm:t>
        <a:bodyPr/>
        <a:lstStyle/>
        <a:p>
          <a:endParaRPr lang="fr-FR"/>
        </a:p>
      </dgm:t>
    </dgm:pt>
    <dgm:pt modelId="{336364E3-4574-4BAC-9804-3C407C282C52}" type="pres">
      <dgm:prSet presAssocID="{2FF60BEE-C21C-4A43-A8B0-EACF56AFAC0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18A855E3-3618-437E-A74F-6F0214588C8A}" type="pres">
      <dgm:prSet presAssocID="{50FE3E57-A00F-413A-A875-1D12280DB0D3}" presName="linNode" presStyleCnt="0"/>
      <dgm:spPr/>
    </dgm:pt>
    <dgm:pt modelId="{F9732F7C-CFB9-466B-93DA-2355F71121BE}" type="pres">
      <dgm:prSet presAssocID="{50FE3E57-A00F-413A-A875-1D12280DB0D3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E5ED269-2005-43E4-ABF5-D161215B2391}" type="pres">
      <dgm:prSet presAssocID="{50FE3E57-A00F-413A-A875-1D12280DB0D3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0E2DC47-773E-494E-876A-FCABEAB7963F}" type="pres">
      <dgm:prSet presAssocID="{2D91C1BC-4413-4286-9AA4-5F8B1BC37904}" presName="spacing" presStyleCnt="0"/>
      <dgm:spPr/>
    </dgm:pt>
    <dgm:pt modelId="{88EB99AB-2537-4ED7-B140-3027D01B6820}" type="pres">
      <dgm:prSet presAssocID="{DAC8F875-86D0-4943-8494-0C7441285230}" presName="linNode" presStyleCnt="0"/>
      <dgm:spPr/>
    </dgm:pt>
    <dgm:pt modelId="{080E20D7-FD53-4819-9106-5481F5BFB1F0}" type="pres">
      <dgm:prSet presAssocID="{DAC8F875-86D0-4943-8494-0C7441285230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67A358F-12C7-457F-BF8A-916A08B50CB6}" type="pres">
      <dgm:prSet presAssocID="{DAC8F875-86D0-4943-8494-0C7441285230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D54B8CE1-C801-4907-BDE0-FF72199D79D9}" type="presOf" srcId="{50FE3E57-A00F-413A-A875-1D12280DB0D3}" destId="{F9732F7C-CFB9-466B-93DA-2355F71121BE}" srcOrd="0" destOrd="0" presId="urn:microsoft.com/office/officeart/2005/8/layout/vList6"/>
    <dgm:cxn modelId="{19CE2A9E-BAC8-4516-BDEF-C965085E7E08}" srcId="{2FF60BEE-C21C-4A43-A8B0-EACF56AFAC02}" destId="{DAC8F875-86D0-4943-8494-0C7441285230}" srcOrd="1" destOrd="0" parTransId="{EF8DF3DE-422E-45E2-8663-2C3F42452114}" sibTransId="{42CFFD68-35AB-4B8F-88E3-FFFB73FA0CD7}"/>
    <dgm:cxn modelId="{3817E93A-C9D4-4D94-A9B8-FE99132326A1}" srcId="{DAC8F875-86D0-4943-8494-0C7441285230}" destId="{6FEC009B-BFC7-47E5-B6CE-9309AD18E39F}" srcOrd="0" destOrd="0" parTransId="{32240550-1FC5-4432-910B-B62852C23EC0}" sibTransId="{615281F7-2175-460A-A823-3C92AF95D9FA}"/>
    <dgm:cxn modelId="{9D161060-F92C-48F1-8A95-BAD9CA0E36DF}" type="presOf" srcId="{DAC8F875-86D0-4943-8494-0C7441285230}" destId="{080E20D7-FD53-4819-9106-5481F5BFB1F0}" srcOrd="0" destOrd="0" presId="urn:microsoft.com/office/officeart/2005/8/layout/vList6"/>
    <dgm:cxn modelId="{A325CA75-89C2-49E1-A611-87B96EE33500}" type="presOf" srcId="{6FEC009B-BFC7-47E5-B6CE-9309AD18E39F}" destId="{367A358F-12C7-457F-BF8A-916A08B50CB6}" srcOrd="0" destOrd="0" presId="urn:microsoft.com/office/officeart/2005/8/layout/vList6"/>
    <dgm:cxn modelId="{5FD90001-819E-46E2-9B65-40E0CDFFB851}" srcId="{DAC8F875-86D0-4943-8494-0C7441285230}" destId="{DB02543C-F9EF-4EC8-B02F-36346BB55F97}" srcOrd="1" destOrd="0" parTransId="{2E556BFA-FC7E-4E18-9CB8-926B37D83220}" sibTransId="{EDFE6EE1-A52B-44E9-B270-7CCBC3989BCC}"/>
    <dgm:cxn modelId="{1F309D07-BF1E-49A1-8D8A-D41C56CBD0D9}" srcId="{50FE3E57-A00F-413A-A875-1D12280DB0D3}" destId="{B8D326E4-F337-4FB8-BFB9-BDEAE1961FBC}" srcOrd="1" destOrd="0" parTransId="{671A9785-F4F1-4D88-A45C-EFC23D8AD8E3}" sibTransId="{C26A5FFC-6F2E-48BD-8EE6-5EE8DD3BBE69}"/>
    <dgm:cxn modelId="{A5770191-EBAB-4531-8A3D-AAECCD3281FE}" type="presOf" srcId="{2FF60BEE-C21C-4A43-A8B0-EACF56AFAC02}" destId="{336364E3-4574-4BAC-9804-3C407C282C52}" srcOrd="0" destOrd="0" presId="urn:microsoft.com/office/officeart/2005/8/layout/vList6"/>
    <dgm:cxn modelId="{4D886026-678E-47B7-938D-C9F85B6F7A89}" srcId="{2FF60BEE-C21C-4A43-A8B0-EACF56AFAC02}" destId="{50FE3E57-A00F-413A-A875-1D12280DB0D3}" srcOrd="0" destOrd="0" parTransId="{7B3B5CCC-F64E-49FB-9C3F-81022BBEC3C3}" sibTransId="{2D91C1BC-4413-4286-9AA4-5F8B1BC37904}"/>
    <dgm:cxn modelId="{DD9E8FFA-7005-4CFD-97DD-A718BFAE73FD}" type="presOf" srcId="{B8D326E4-F337-4FB8-BFB9-BDEAE1961FBC}" destId="{DE5ED269-2005-43E4-ABF5-D161215B2391}" srcOrd="0" destOrd="1" presId="urn:microsoft.com/office/officeart/2005/8/layout/vList6"/>
    <dgm:cxn modelId="{491BAAA6-C27F-4D93-A5F3-BA2B20F51061}" type="presOf" srcId="{DB02543C-F9EF-4EC8-B02F-36346BB55F97}" destId="{367A358F-12C7-457F-BF8A-916A08B50CB6}" srcOrd="0" destOrd="1" presId="urn:microsoft.com/office/officeart/2005/8/layout/vList6"/>
    <dgm:cxn modelId="{985F5460-B270-478F-B649-ACE6FBDEF748}" srcId="{50FE3E57-A00F-413A-A875-1D12280DB0D3}" destId="{175CEAF6-E05B-4EA7-8D55-681CD64E069F}" srcOrd="0" destOrd="0" parTransId="{D7D712EB-BAAC-4CE0-A483-FC80596CADDF}" sibTransId="{6EFD4BEA-6FD4-4AA2-A5D0-29B197371799}"/>
    <dgm:cxn modelId="{9C923DE0-DF2A-42C2-AD8F-745550B304B1}" type="presOf" srcId="{175CEAF6-E05B-4EA7-8D55-681CD64E069F}" destId="{DE5ED269-2005-43E4-ABF5-D161215B2391}" srcOrd="0" destOrd="0" presId="urn:microsoft.com/office/officeart/2005/8/layout/vList6"/>
    <dgm:cxn modelId="{DD39D4B1-0C3D-4A53-88F1-558A1A7CC37F}" type="presParOf" srcId="{336364E3-4574-4BAC-9804-3C407C282C52}" destId="{18A855E3-3618-437E-A74F-6F0214588C8A}" srcOrd="0" destOrd="0" presId="urn:microsoft.com/office/officeart/2005/8/layout/vList6"/>
    <dgm:cxn modelId="{BC23766B-5EE0-4EAD-8025-7D40214858B8}" type="presParOf" srcId="{18A855E3-3618-437E-A74F-6F0214588C8A}" destId="{F9732F7C-CFB9-466B-93DA-2355F71121BE}" srcOrd="0" destOrd="0" presId="urn:microsoft.com/office/officeart/2005/8/layout/vList6"/>
    <dgm:cxn modelId="{FDB9992F-C87D-4A23-B481-159B82848468}" type="presParOf" srcId="{18A855E3-3618-437E-A74F-6F0214588C8A}" destId="{DE5ED269-2005-43E4-ABF5-D161215B2391}" srcOrd="1" destOrd="0" presId="urn:microsoft.com/office/officeart/2005/8/layout/vList6"/>
    <dgm:cxn modelId="{92770925-CDF8-4780-96D3-6DF5D1167420}" type="presParOf" srcId="{336364E3-4574-4BAC-9804-3C407C282C52}" destId="{70E2DC47-773E-494E-876A-FCABEAB7963F}" srcOrd="1" destOrd="0" presId="urn:microsoft.com/office/officeart/2005/8/layout/vList6"/>
    <dgm:cxn modelId="{D4EE9D91-C676-499A-8924-D4276B13178F}" type="presParOf" srcId="{336364E3-4574-4BAC-9804-3C407C282C52}" destId="{88EB99AB-2537-4ED7-B140-3027D01B6820}" srcOrd="2" destOrd="0" presId="urn:microsoft.com/office/officeart/2005/8/layout/vList6"/>
    <dgm:cxn modelId="{57E2CF3A-ED6F-49C3-8E02-76EAE1BA0CA3}" type="presParOf" srcId="{88EB99AB-2537-4ED7-B140-3027D01B6820}" destId="{080E20D7-FD53-4819-9106-5481F5BFB1F0}" srcOrd="0" destOrd="0" presId="urn:microsoft.com/office/officeart/2005/8/layout/vList6"/>
    <dgm:cxn modelId="{AC9DA854-B201-48D1-B713-F5DD9D90E6A3}" type="presParOf" srcId="{88EB99AB-2537-4ED7-B140-3027D01B6820}" destId="{367A358F-12C7-457F-BF8A-916A08B50CB6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2C380B7-CC98-4DA1-A3AA-0D8D6DF19B85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4973A42B-E56C-4DAD-8943-9D1424FF78FE}">
      <dgm:prSet phldrT="[Texte]"/>
      <dgm:spPr/>
      <dgm:t>
        <a:bodyPr/>
        <a:lstStyle/>
        <a:p>
          <a:r>
            <a:rPr lang="fr-FR" dirty="0" smtClean="0"/>
            <a:t>DI dus</a:t>
          </a:r>
          <a:endParaRPr lang="fr-FR" dirty="0"/>
        </a:p>
      </dgm:t>
    </dgm:pt>
    <dgm:pt modelId="{B8DB7D72-C62F-4871-B310-2DBDC60785FE}" type="parTrans" cxnId="{23630562-E148-45AB-AB14-245D7C22C5FD}">
      <dgm:prSet/>
      <dgm:spPr/>
      <dgm:t>
        <a:bodyPr/>
        <a:lstStyle/>
        <a:p>
          <a:endParaRPr lang="fr-FR"/>
        </a:p>
      </dgm:t>
    </dgm:pt>
    <dgm:pt modelId="{10951C8B-675F-41CC-9816-E910BD493DDB}" type="sibTrans" cxnId="{23630562-E148-45AB-AB14-245D7C22C5FD}">
      <dgm:prSet/>
      <dgm:spPr/>
      <dgm:t>
        <a:bodyPr/>
        <a:lstStyle/>
        <a:p>
          <a:endParaRPr lang="fr-FR"/>
        </a:p>
      </dgm:t>
    </dgm:pt>
    <dgm:pt modelId="{A6D243B7-2B81-47C7-87EA-7126D4F8EAB1}">
      <dgm:prSet phldrT="[Texte]"/>
      <dgm:spPr/>
      <dgm:t>
        <a:bodyPr/>
        <a:lstStyle/>
        <a:p>
          <a:r>
            <a:rPr lang="fr-FR" dirty="0" smtClean="0"/>
            <a:t>Fait matériel d’inexécution</a:t>
          </a:r>
          <a:endParaRPr lang="fr-FR" dirty="0"/>
        </a:p>
      </dgm:t>
    </dgm:pt>
    <dgm:pt modelId="{4DB1985F-D76B-4EDA-8D03-BC4DBA9EB844}" type="parTrans" cxnId="{CD18F902-18AC-42BF-A821-06666EE3112A}">
      <dgm:prSet/>
      <dgm:spPr/>
      <dgm:t>
        <a:bodyPr/>
        <a:lstStyle/>
        <a:p>
          <a:endParaRPr lang="fr-FR"/>
        </a:p>
      </dgm:t>
    </dgm:pt>
    <dgm:pt modelId="{5B39F62D-730B-436F-8BC4-46BE48DE85B9}" type="sibTrans" cxnId="{CD18F902-18AC-42BF-A821-06666EE3112A}">
      <dgm:prSet/>
      <dgm:spPr/>
      <dgm:t>
        <a:bodyPr/>
        <a:lstStyle/>
        <a:p>
          <a:endParaRPr lang="fr-FR"/>
        </a:p>
      </dgm:t>
    </dgm:pt>
    <dgm:pt modelId="{C5C5E29B-2E4E-4EC7-BEF8-E76E6F581851}">
      <dgm:prSet phldrT="[Texte]"/>
      <dgm:spPr/>
      <dgm:t>
        <a:bodyPr/>
        <a:lstStyle/>
        <a:p>
          <a:r>
            <a:rPr lang="fr-FR" dirty="0" smtClean="0"/>
            <a:t>Pas de mauvaise foi</a:t>
          </a:r>
          <a:endParaRPr lang="fr-FR" dirty="0"/>
        </a:p>
      </dgm:t>
    </dgm:pt>
    <dgm:pt modelId="{93C5375A-8CA8-4D16-A998-DD7FE3F5B5AB}" type="parTrans" cxnId="{832F94EF-450F-4354-B5B3-3ED4B4BF2833}">
      <dgm:prSet/>
      <dgm:spPr/>
      <dgm:t>
        <a:bodyPr/>
        <a:lstStyle/>
        <a:p>
          <a:endParaRPr lang="fr-FR"/>
        </a:p>
      </dgm:t>
    </dgm:pt>
    <dgm:pt modelId="{A61E92B4-E46D-4159-854A-CAE0A61D26DB}" type="sibTrans" cxnId="{832F94EF-450F-4354-B5B3-3ED4B4BF2833}">
      <dgm:prSet/>
      <dgm:spPr/>
      <dgm:t>
        <a:bodyPr/>
        <a:lstStyle/>
        <a:p>
          <a:endParaRPr lang="fr-FR"/>
        </a:p>
      </dgm:t>
    </dgm:pt>
    <dgm:pt modelId="{208EA38B-5F42-48F6-AD84-CC4A6A37975C}">
      <dgm:prSet phldrT="[Texte]"/>
      <dgm:spPr/>
      <dgm:t>
        <a:bodyPr/>
        <a:lstStyle/>
        <a:p>
          <a:r>
            <a:rPr lang="fr-FR" dirty="0" smtClean="0"/>
            <a:t>DI non dus</a:t>
          </a:r>
          <a:endParaRPr lang="fr-FR" dirty="0"/>
        </a:p>
      </dgm:t>
    </dgm:pt>
    <dgm:pt modelId="{0B0EE121-FB9C-4A0F-831D-2E7C14D6CCE0}" type="parTrans" cxnId="{54BC2239-F4BD-4C48-81E8-A4E2692EF2D9}">
      <dgm:prSet/>
      <dgm:spPr/>
      <dgm:t>
        <a:bodyPr/>
        <a:lstStyle/>
        <a:p>
          <a:endParaRPr lang="fr-FR"/>
        </a:p>
      </dgm:t>
    </dgm:pt>
    <dgm:pt modelId="{F63293A1-1FF9-4184-B981-314DDD759BD1}" type="sibTrans" cxnId="{54BC2239-F4BD-4C48-81E8-A4E2692EF2D9}">
      <dgm:prSet/>
      <dgm:spPr/>
      <dgm:t>
        <a:bodyPr/>
        <a:lstStyle/>
        <a:p>
          <a:endParaRPr lang="fr-FR"/>
        </a:p>
      </dgm:t>
    </dgm:pt>
    <dgm:pt modelId="{A2336CDD-4920-4439-A46A-1FB8C8E62125}">
      <dgm:prSet phldrT="[Texte]"/>
      <dgm:spPr/>
      <dgm:t>
        <a:bodyPr/>
        <a:lstStyle/>
        <a:p>
          <a:r>
            <a:rPr lang="fr-FR" dirty="0" smtClean="0"/>
            <a:t>Force majeure</a:t>
          </a:r>
          <a:endParaRPr lang="fr-FR" dirty="0"/>
        </a:p>
      </dgm:t>
    </dgm:pt>
    <dgm:pt modelId="{7192ED61-BDDF-45E5-94CE-737C78DAF866}" type="parTrans" cxnId="{8D838385-4BEB-44F9-93E1-9E0F5355F4BB}">
      <dgm:prSet/>
      <dgm:spPr/>
      <dgm:t>
        <a:bodyPr/>
        <a:lstStyle/>
        <a:p>
          <a:endParaRPr lang="fr-FR"/>
        </a:p>
      </dgm:t>
    </dgm:pt>
    <dgm:pt modelId="{C8E3060A-A154-4051-BC3A-3EBD9194F36F}" type="sibTrans" cxnId="{8D838385-4BEB-44F9-93E1-9E0F5355F4BB}">
      <dgm:prSet/>
      <dgm:spPr/>
      <dgm:t>
        <a:bodyPr/>
        <a:lstStyle/>
        <a:p>
          <a:endParaRPr lang="fr-FR"/>
        </a:p>
      </dgm:t>
    </dgm:pt>
    <dgm:pt modelId="{47D32AD6-CCB2-41F6-B4B7-B6FF578157C0}">
      <dgm:prSet phldrT="[Texte]"/>
      <dgm:spPr/>
      <dgm:t>
        <a:bodyPr/>
        <a:lstStyle/>
        <a:p>
          <a:r>
            <a:rPr lang="fr-FR" dirty="0" smtClean="0"/>
            <a:t>Demeure du créancier</a:t>
          </a:r>
          <a:endParaRPr lang="fr-FR" dirty="0"/>
        </a:p>
      </dgm:t>
    </dgm:pt>
    <dgm:pt modelId="{500EBF92-3B2D-43BA-8292-92762F7D3E9C}" type="parTrans" cxnId="{78D99D3D-EC39-4E25-A16E-A03165177093}">
      <dgm:prSet/>
      <dgm:spPr/>
      <dgm:t>
        <a:bodyPr/>
        <a:lstStyle/>
        <a:p>
          <a:endParaRPr lang="fr-FR"/>
        </a:p>
      </dgm:t>
    </dgm:pt>
    <dgm:pt modelId="{743FFB61-1EF5-475C-AEB3-790843A880F5}" type="sibTrans" cxnId="{78D99D3D-EC39-4E25-A16E-A03165177093}">
      <dgm:prSet/>
      <dgm:spPr/>
      <dgm:t>
        <a:bodyPr/>
        <a:lstStyle/>
        <a:p>
          <a:endParaRPr lang="fr-FR"/>
        </a:p>
      </dgm:t>
    </dgm:pt>
    <dgm:pt modelId="{B03C9161-B6BC-4604-83DA-B8B983776645}" type="pres">
      <dgm:prSet presAssocID="{42C380B7-CC98-4DA1-A3AA-0D8D6DF19B8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F3F40BAB-DC3B-4C7B-A51F-1CB3A37DA469}" type="pres">
      <dgm:prSet presAssocID="{4973A42B-E56C-4DAD-8943-9D1424FF78FE}" presName="root" presStyleCnt="0"/>
      <dgm:spPr/>
    </dgm:pt>
    <dgm:pt modelId="{14CE3933-E344-4227-BCCA-54A8D1448A9D}" type="pres">
      <dgm:prSet presAssocID="{4973A42B-E56C-4DAD-8943-9D1424FF78FE}" presName="rootComposite" presStyleCnt="0"/>
      <dgm:spPr/>
    </dgm:pt>
    <dgm:pt modelId="{9A802258-E62E-4B3F-BC88-969B0BECE969}" type="pres">
      <dgm:prSet presAssocID="{4973A42B-E56C-4DAD-8943-9D1424FF78FE}" presName="rootText" presStyleLbl="node1" presStyleIdx="0" presStyleCnt="2"/>
      <dgm:spPr/>
      <dgm:t>
        <a:bodyPr/>
        <a:lstStyle/>
        <a:p>
          <a:endParaRPr lang="fr-FR"/>
        </a:p>
      </dgm:t>
    </dgm:pt>
    <dgm:pt modelId="{AC6338C3-FC75-4CBE-99F1-F112F40B7405}" type="pres">
      <dgm:prSet presAssocID="{4973A42B-E56C-4DAD-8943-9D1424FF78FE}" presName="rootConnector" presStyleLbl="node1" presStyleIdx="0" presStyleCnt="2"/>
      <dgm:spPr/>
      <dgm:t>
        <a:bodyPr/>
        <a:lstStyle/>
        <a:p>
          <a:endParaRPr lang="fr-FR"/>
        </a:p>
      </dgm:t>
    </dgm:pt>
    <dgm:pt modelId="{791EE9CF-FD58-405B-8A43-8987BCB68669}" type="pres">
      <dgm:prSet presAssocID="{4973A42B-E56C-4DAD-8943-9D1424FF78FE}" presName="childShape" presStyleCnt="0"/>
      <dgm:spPr/>
    </dgm:pt>
    <dgm:pt modelId="{D13AA455-2BD3-4620-B6D4-8527B5EED383}" type="pres">
      <dgm:prSet presAssocID="{4DB1985F-D76B-4EDA-8D03-BC4DBA9EB844}" presName="Name13" presStyleLbl="parChTrans1D2" presStyleIdx="0" presStyleCnt="4"/>
      <dgm:spPr/>
      <dgm:t>
        <a:bodyPr/>
        <a:lstStyle/>
        <a:p>
          <a:endParaRPr lang="fr-FR"/>
        </a:p>
      </dgm:t>
    </dgm:pt>
    <dgm:pt modelId="{7DE82E68-F0BC-4ECF-A35C-9A9CBDF73B51}" type="pres">
      <dgm:prSet presAssocID="{A6D243B7-2B81-47C7-87EA-7126D4F8EAB1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2362D90-47E3-422E-8B39-039F02618445}" type="pres">
      <dgm:prSet presAssocID="{93C5375A-8CA8-4D16-A998-DD7FE3F5B5AB}" presName="Name13" presStyleLbl="parChTrans1D2" presStyleIdx="1" presStyleCnt="4"/>
      <dgm:spPr/>
      <dgm:t>
        <a:bodyPr/>
        <a:lstStyle/>
        <a:p>
          <a:endParaRPr lang="fr-FR"/>
        </a:p>
      </dgm:t>
    </dgm:pt>
    <dgm:pt modelId="{90C458EA-1FAC-4E3D-B72B-11E296D085F6}" type="pres">
      <dgm:prSet presAssocID="{C5C5E29B-2E4E-4EC7-BEF8-E76E6F581851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8B94E17-EFA2-4164-9E75-1E3456D6D9B8}" type="pres">
      <dgm:prSet presAssocID="{208EA38B-5F42-48F6-AD84-CC4A6A37975C}" presName="root" presStyleCnt="0"/>
      <dgm:spPr/>
    </dgm:pt>
    <dgm:pt modelId="{3147CDF2-C194-4059-8000-873D52B31A26}" type="pres">
      <dgm:prSet presAssocID="{208EA38B-5F42-48F6-AD84-CC4A6A37975C}" presName="rootComposite" presStyleCnt="0"/>
      <dgm:spPr/>
    </dgm:pt>
    <dgm:pt modelId="{8258737F-9861-421F-94B7-C943AB61183B}" type="pres">
      <dgm:prSet presAssocID="{208EA38B-5F42-48F6-AD84-CC4A6A37975C}" presName="rootText" presStyleLbl="node1" presStyleIdx="1" presStyleCnt="2"/>
      <dgm:spPr/>
      <dgm:t>
        <a:bodyPr/>
        <a:lstStyle/>
        <a:p>
          <a:endParaRPr lang="fr-FR"/>
        </a:p>
      </dgm:t>
    </dgm:pt>
    <dgm:pt modelId="{18FCBF2B-11D3-413A-AAF4-9E937403C761}" type="pres">
      <dgm:prSet presAssocID="{208EA38B-5F42-48F6-AD84-CC4A6A37975C}" presName="rootConnector" presStyleLbl="node1" presStyleIdx="1" presStyleCnt="2"/>
      <dgm:spPr/>
      <dgm:t>
        <a:bodyPr/>
        <a:lstStyle/>
        <a:p>
          <a:endParaRPr lang="fr-FR"/>
        </a:p>
      </dgm:t>
    </dgm:pt>
    <dgm:pt modelId="{F3F92B52-EDEE-4210-B625-791E3A102331}" type="pres">
      <dgm:prSet presAssocID="{208EA38B-5F42-48F6-AD84-CC4A6A37975C}" presName="childShape" presStyleCnt="0"/>
      <dgm:spPr/>
    </dgm:pt>
    <dgm:pt modelId="{489E33BB-B84A-4760-91CE-D6E271B3D58B}" type="pres">
      <dgm:prSet presAssocID="{7192ED61-BDDF-45E5-94CE-737C78DAF866}" presName="Name13" presStyleLbl="parChTrans1D2" presStyleIdx="2" presStyleCnt="4"/>
      <dgm:spPr/>
      <dgm:t>
        <a:bodyPr/>
        <a:lstStyle/>
        <a:p>
          <a:endParaRPr lang="fr-FR"/>
        </a:p>
      </dgm:t>
    </dgm:pt>
    <dgm:pt modelId="{FF28626C-0877-4AED-A664-3A087D525571}" type="pres">
      <dgm:prSet presAssocID="{A2336CDD-4920-4439-A46A-1FB8C8E62125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F2743C9-A1BA-468A-AAE2-AD0EC9750C76}" type="pres">
      <dgm:prSet presAssocID="{500EBF92-3B2D-43BA-8292-92762F7D3E9C}" presName="Name13" presStyleLbl="parChTrans1D2" presStyleIdx="3" presStyleCnt="4"/>
      <dgm:spPr/>
      <dgm:t>
        <a:bodyPr/>
        <a:lstStyle/>
        <a:p>
          <a:endParaRPr lang="fr-FR"/>
        </a:p>
      </dgm:t>
    </dgm:pt>
    <dgm:pt modelId="{29B60BD3-900D-4AFA-8FF3-346405E535EF}" type="pres">
      <dgm:prSet presAssocID="{47D32AD6-CCB2-41F6-B4B7-B6FF578157C0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2053286-F860-42E9-B5D4-6DBF87140734}" type="presOf" srcId="{7192ED61-BDDF-45E5-94CE-737C78DAF866}" destId="{489E33BB-B84A-4760-91CE-D6E271B3D58B}" srcOrd="0" destOrd="0" presId="urn:microsoft.com/office/officeart/2005/8/layout/hierarchy3"/>
    <dgm:cxn modelId="{80DE9A3D-3DEB-4B9B-B52D-9602F79F8B41}" type="presOf" srcId="{A2336CDD-4920-4439-A46A-1FB8C8E62125}" destId="{FF28626C-0877-4AED-A664-3A087D525571}" srcOrd="0" destOrd="0" presId="urn:microsoft.com/office/officeart/2005/8/layout/hierarchy3"/>
    <dgm:cxn modelId="{BFFDEF15-A69B-45DC-8F89-71E3EAFD7737}" type="presOf" srcId="{4973A42B-E56C-4DAD-8943-9D1424FF78FE}" destId="{AC6338C3-FC75-4CBE-99F1-F112F40B7405}" srcOrd="1" destOrd="0" presId="urn:microsoft.com/office/officeart/2005/8/layout/hierarchy3"/>
    <dgm:cxn modelId="{DC1F4195-C4FE-4170-BA3D-8F97E0A88CAF}" type="presOf" srcId="{208EA38B-5F42-48F6-AD84-CC4A6A37975C}" destId="{8258737F-9861-421F-94B7-C943AB61183B}" srcOrd="0" destOrd="0" presId="urn:microsoft.com/office/officeart/2005/8/layout/hierarchy3"/>
    <dgm:cxn modelId="{F9E3DA22-84A5-4763-B117-B6010737F5EF}" type="presOf" srcId="{42C380B7-CC98-4DA1-A3AA-0D8D6DF19B85}" destId="{B03C9161-B6BC-4604-83DA-B8B983776645}" srcOrd="0" destOrd="0" presId="urn:microsoft.com/office/officeart/2005/8/layout/hierarchy3"/>
    <dgm:cxn modelId="{25447E26-6993-445A-AECC-41DF25F1866D}" type="presOf" srcId="{93C5375A-8CA8-4D16-A998-DD7FE3F5B5AB}" destId="{22362D90-47E3-422E-8B39-039F02618445}" srcOrd="0" destOrd="0" presId="urn:microsoft.com/office/officeart/2005/8/layout/hierarchy3"/>
    <dgm:cxn modelId="{CD18F902-18AC-42BF-A821-06666EE3112A}" srcId="{4973A42B-E56C-4DAD-8943-9D1424FF78FE}" destId="{A6D243B7-2B81-47C7-87EA-7126D4F8EAB1}" srcOrd="0" destOrd="0" parTransId="{4DB1985F-D76B-4EDA-8D03-BC4DBA9EB844}" sibTransId="{5B39F62D-730B-436F-8BC4-46BE48DE85B9}"/>
    <dgm:cxn modelId="{54BC2239-F4BD-4C48-81E8-A4E2692EF2D9}" srcId="{42C380B7-CC98-4DA1-A3AA-0D8D6DF19B85}" destId="{208EA38B-5F42-48F6-AD84-CC4A6A37975C}" srcOrd="1" destOrd="0" parTransId="{0B0EE121-FB9C-4A0F-831D-2E7C14D6CCE0}" sibTransId="{F63293A1-1FF9-4184-B981-314DDD759BD1}"/>
    <dgm:cxn modelId="{274BE56F-D79B-4F2F-919D-9827EBF7E87E}" type="presOf" srcId="{500EBF92-3B2D-43BA-8292-92762F7D3E9C}" destId="{1F2743C9-A1BA-468A-AAE2-AD0EC9750C76}" srcOrd="0" destOrd="0" presId="urn:microsoft.com/office/officeart/2005/8/layout/hierarchy3"/>
    <dgm:cxn modelId="{D1CA9F5D-0CEA-4CA5-8237-390E9AD21EDB}" type="presOf" srcId="{47D32AD6-CCB2-41F6-B4B7-B6FF578157C0}" destId="{29B60BD3-900D-4AFA-8FF3-346405E535EF}" srcOrd="0" destOrd="0" presId="urn:microsoft.com/office/officeart/2005/8/layout/hierarchy3"/>
    <dgm:cxn modelId="{832F94EF-450F-4354-B5B3-3ED4B4BF2833}" srcId="{4973A42B-E56C-4DAD-8943-9D1424FF78FE}" destId="{C5C5E29B-2E4E-4EC7-BEF8-E76E6F581851}" srcOrd="1" destOrd="0" parTransId="{93C5375A-8CA8-4D16-A998-DD7FE3F5B5AB}" sibTransId="{A61E92B4-E46D-4159-854A-CAE0A61D26DB}"/>
    <dgm:cxn modelId="{EE0764D5-57A0-4FF0-8AE6-483B54E91D2D}" type="presOf" srcId="{4DB1985F-D76B-4EDA-8D03-BC4DBA9EB844}" destId="{D13AA455-2BD3-4620-B6D4-8527B5EED383}" srcOrd="0" destOrd="0" presId="urn:microsoft.com/office/officeart/2005/8/layout/hierarchy3"/>
    <dgm:cxn modelId="{6A8322A4-BD6D-4B6F-A7D0-7D4FFB8EAA15}" type="presOf" srcId="{4973A42B-E56C-4DAD-8943-9D1424FF78FE}" destId="{9A802258-E62E-4B3F-BC88-969B0BECE969}" srcOrd="0" destOrd="0" presId="urn:microsoft.com/office/officeart/2005/8/layout/hierarchy3"/>
    <dgm:cxn modelId="{23630562-E148-45AB-AB14-245D7C22C5FD}" srcId="{42C380B7-CC98-4DA1-A3AA-0D8D6DF19B85}" destId="{4973A42B-E56C-4DAD-8943-9D1424FF78FE}" srcOrd="0" destOrd="0" parTransId="{B8DB7D72-C62F-4871-B310-2DBDC60785FE}" sibTransId="{10951C8B-675F-41CC-9816-E910BD493DDB}"/>
    <dgm:cxn modelId="{ACEAFA71-10B3-4FC7-A01E-2C2610C6EE8F}" type="presOf" srcId="{A6D243B7-2B81-47C7-87EA-7126D4F8EAB1}" destId="{7DE82E68-F0BC-4ECF-A35C-9A9CBDF73B51}" srcOrd="0" destOrd="0" presId="urn:microsoft.com/office/officeart/2005/8/layout/hierarchy3"/>
    <dgm:cxn modelId="{4B680FFA-BDED-4BA9-9603-A1ED0E078B13}" type="presOf" srcId="{C5C5E29B-2E4E-4EC7-BEF8-E76E6F581851}" destId="{90C458EA-1FAC-4E3D-B72B-11E296D085F6}" srcOrd="0" destOrd="0" presId="urn:microsoft.com/office/officeart/2005/8/layout/hierarchy3"/>
    <dgm:cxn modelId="{106A4D70-C218-48DC-86D0-6DCD63FDA4D1}" type="presOf" srcId="{208EA38B-5F42-48F6-AD84-CC4A6A37975C}" destId="{18FCBF2B-11D3-413A-AAF4-9E937403C761}" srcOrd="1" destOrd="0" presId="urn:microsoft.com/office/officeart/2005/8/layout/hierarchy3"/>
    <dgm:cxn modelId="{8D838385-4BEB-44F9-93E1-9E0F5355F4BB}" srcId="{208EA38B-5F42-48F6-AD84-CC4A6A37975C}" destId="{A2336CDD-4920-4439-A46A-1FB8C8E62125}" srcOrd="0" destOrd="0" parTransId="{7192ED61-BDDF-45E5-94CE-737C78DAF866}" sibTransId="{C8E3060A-A154-4051-BC3A-3EBD9194F36F}"/>
    <dgm:cxn modelId="{78D99D3D-EC39-4E25-A16E-A03165177093}" srcId="{208EA38B-5F42-48F6-AD84-CC4A6A37975C}" destId="{47D32AD6-CCB2-41F6-B4B7-B6FF578157C0}" srcOrd="1" destOrd="0" parTransId="{500EBF92-3B2D-43BA-8292-92762F7D3E9C}" sibTransId="{743FFB61-1EF5-475C-AEB3-790843A880F5}"/>
    <dgm:cxn modelId="{651331A8-A264-4A7D-9F2E-44E2226DB417}" type="presParOf" srcId="{B03C9161-B6BC-4604-83DA-B8B983776645}" destId="{F3F40BAB-DC3B-4C7B-A51F-1CB3A37DA469}" srcOrd="0" destOrd="0" presId="urn:microsoft.com/office/officeart/2005/8/layout/hierarchy3"/>
    <dgm:cxn modelId="{DED93F8D-5919-4A79-BDA9-38C3E7881226}" type="presParOf" srcId="{F3F40BAB-DC3B-4C7B-A51F-1CB3A37DA469}" destId="{14CE3933-E344-4227-BCCA-54A8D1448A9D}" srcOrd="0" destOrd="0" presId="urn:microsoft.com/office/officeart/2005/8/layout/hierarchy3"/>
    <dgm:cxn modelId="{8BB02039-C221-429B-BB71-0A39CFF21498}" type="presParOf" srcId="{14CE3933-E344-4227-BCCA-54A8D1448A9D}" destId="{9A802258-E62E-4B3F-BC88-969B0BECE969}" srcOrd="0" destOrd="0" presId="urn:microsoft.com/office/officeart/2005/8/layout/hierarchy3"/>
    <dgm:cxn modelId="{D23E460E-3D57-45E5-A677-08FD0B343A45}" type="presParOf" srcId="{14CE3933-E344-4227-BCCA-54A8D1448A9D}" destId="{AC6338C3-FC75-4CBE-99F1-F112F40B7405}" srcOrd="1" destOrd="0" presId="urn:microsoft.com/office/officeart/2005/8/layout/hierarchy3"/>
    <dgm:cxn modelId="{74F87CCB-AFE4-4465-84CD-3963BE3A4CE6}" type="presParOf" srcId="{F3F40BAB-DC3B-4C7B-A51F-1CB3A37DA469}" destId="{791EE9CF-FD58-405B-8A43-8987BCB68669}" srcOrd="1" destOrd="0" presId="urn:microsoft.com/office/officeart/2005/8/layout/hierarchy3"/>
    <dgm:cxn modelId="{0425DF17-0630-4605-918A-4923BB33F75C}" type="presParOf" srcId="{791EE9CF-FD58-405B-8A43-8987BCB68669}" destId="{D13AA455-2BD3-4620-B6D4-8527B5EED383}" srcOrd="0" destOrd="0" presId="urn:microsoft.com/office/officeart/2005/8/layout/hierarchy3"/>
    <dgm:cxn modelId="{D81D7568-BECA-49A6-844B-89BD73A315F9}" type="presParOf" srcId="{791EE9CF-FD58-405B-8A43-8987BCB68669}" destId="{7DE82E68-F0BC-4ECF-A35C-9A9CBDF73B51}" srcOrd="1" destOrd="0" presId="urn:microsoft.com/office/officeart/2005/8/layout/hierarchy3"/>
    <dgm:cxn modelId="{4AF1B08C-6726-4128-982E-77503F430787}" type="presParOf" srcId="{791EE9CF-FD58-405B-8A43-8987BCB68669}" destId="{22362D90-47E3-422E-8B39-039F02618445}" srcOrd="2" destOrd="0" presId="urn:microsoft.com/office/officeart/2005/8/layout/hierarchy3"/>
    <dgm:cxn modelId="{ECB2599A-733D-442B-8722-F93D14B04B75}" type="presParOf" srcId="{791EE9CF-FD58-405B-8A43-8987BCB68669}" destId="{90C458EA-1FAC-4E3D-B72B-11E296D085F6}" srcOrd="3" destOrd="0" presId="urn:microsoft.com/office/officeart/2005/8/layout/hierarchy3"/>
    <dgm:cxn modelId="{87E30B9E-B574-4885-A1D7-8DCCAF804561}" type="presParOf" srcId="{B03C9161-B6BC-4604-83DA-B8B983776645}" destId="{88B94E17-EFA2-4164-9E75-1E3456D6D9B8}" srcOrd="1" destOrd="0" presId="urn:microsoft.com/office/officeart/2005/8/layout/hierarchy3"/>
    <dgm:cxn modelId="{AAD2F8D1-0697-40E9-869F-DB067785A6C1}" type="presParOf" srcId="{88B94E17-EFA2-4164-9E75-1E3456D6D9B8}" destId="{3147CDF2-C194-4059-8000-873D52B31A26}" srcOrd="0" destOrd="0" presId="urn:microsoft.com/office/officeart/2005/8/layout/hierarchy3"/>
    <dgm:cxn modelId="{7F878661-37D4-451D-8490-F56BA32FA1C8}" type="presParOf" srcId="{3147CDF2-C194-4059-8000-873D52B31A26}" destId="{8258737F-9861-421F-94B7-C943AB61183B}" srcOrd="0" destOrd="0" presId="urn:microsoft.com/office/officeart/2005/8/layout/hierarchy3"/>
    <dgm:cxn modelId="{FDCC9263-1352-45BB-A260-8651E6538006}" type="presParOf" srcId="{3147CDF2-C194-4059-8000-873D52B31A26}" destId="{18FCBF2B-11D3-413A-AAF4-9E937403C761}" srcOrd="1" destOrd="0" presId="urn:microsoft.com/office/officeart/2005/8/layout/hierarchy3"/>
    <dgm:cxn modelId="{558C232E-DE11-44CC-B9B7-CB97875A99F5}" type="presParOf" srcId="{88B94E17-EFA2-4164-9E75-1E3456D6D9B8}" destId="{F3F92B52-EDEE-4210-B625-791E3A102331}" srcOrd="1" destOrd="0" presId="urn:microsoft.com/office/officeart/2005/8/layout/hierarchy3"/>
    <dgm:cxn modelId="{77A93F92-9CD7-4717-AF54-8B8BBFA7481E}" type="presParOf" srcId="{F3F92B52-EDEE-4210-B625-791E3A102331}" destId="{489E33BB-B84A-4760-91CE-D6E271B3D58B}" srcOrd="0" destOrd="0" presId="urn:microsoft.com/office/officeart/2005/8/layout/hierarchy3"/>
    <dgm:cxn modelId="{C2B81514-A9F8-4AB0-B121-A7DC6B9320B5}" type="presParOf" srcId="{F3F92B52-EDEE-4210-B625-791E3A102331}" destId="{FF28626C-0877-4AED-A664-3A087D525571}" srcOrd="1" destOrd="0" presId="urn:microsoft.com/office/officeart/2005/8/layout/hierarchy3"/>
    <dgm:cxn modelId="{FAD48BEC-0B12-4E0D-9E7D-3C01487AFBDA}" type="presParOf" srcId="{F3F92B52-EDEE-4210-B625-791E3A102331}" destId="{1F2743C9-A1BA-468A-AAE2-AD0EC9750C76}" srcOrd="2" destOrd="0" presId="urn:microsoft.com/office/officeart/2005/8/layout/hierarchy3"/>
    <dgm:cxn modelId="{9414D118-8531-4FBE-9ADC-22EE86D3D09A}" type="presParOf" srcId="{F3F92B52-EDEE-4210-B625-791E3A102331}" destId="{29B60BD3-900D-4AFA-8FF3-346405E535EF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4CF5B52-F55B-4F3D-B74D-DFFE07728E70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06B562D-AC50-439A-B3F8-9D9537DC39A8}">
      <dgm:prSet phldrT="[Texte]"/>
      <dgm:spPr/>
      <dgm:t>
        <a:bodyPr/>
        <a:lstStyle/>
        <a:p>
          <a:r>
            <a:rPr lang="fr-FR" dirty="0" smtClean="0"/>
            <a:t>Preuve de faute</a:t>
          </a:r>
          <a:endParaRPr lang="fr-FR" dirty="0"/>
        </a:p>
      </dgm:t>
    </dgm:pt>
    <dgm:pt modelId="{14F05B06-847E-4EAA-B918-314218B6CACE}" type="parTrans" cxnId="{737661D9-DBFB-43A4-B59E-6C971937C5D8}">
      <dgm:prSet/>
      <dgm:spPr/>
      <dgm:t>
        <a:bodyPr/>
        <a:lstStyle/>
        <a:p>
          <a:endParaRPr lang="fr-FR"/>
        </a:p>
      </dgm:t>
    </dgm:pt>
    <dgm:pt modelId="{F6D81366-7243-4A2D-A89A-94E28FD1B37F}" type="sibTrans" cxnId="{737661D9-DBFB-43A4-B59E-6C971937C5D8}">
      <dgm:prSet/>
      <dgm:spPr/>
      <dgm:t>
        <a:bodyPr/>
        <a:lstStyle/>
        <a:p>
          <a:endParaRPr lang="fr-FR"/>
        </a:p>
      </dgm:t>
    </dgm:pt>
    <dgm:pt modelId="{FE317E9E-5FD8-4B5F-B6CC-A3D6F8AE6F2E}">
      <dgm:prSet phldrT="[Texte]"/>
      <dgm:spPr/>
      <dgm:t>
        <a:bodyPr/>
        <a:lstStyle/>
        <a:p>
          <a:r>
            <a:rPr lang="fr-FR" dirty="0" smtClean="0"/>
            <a:t>Moyen de réparation</a:t>
          </a:r>
          <a:endParaRPr lang="fr-FR" dirty="0"/>
        </a:p>
      </dgm:t>
    </dgm:pt>
    <dgm:pt modelId="{F9282E74-E5B3-4549-85A4-B654D72DC275}" type="parTrans" cxnId="{0D3636B0-5020-49A4-8AFC-B7A3AF44AE4F}">
      <dgm:prSet/>
      <dgm:spPr/>
      <dgm:t>
        <a:bodyPr/>
        <a:lstStyle/>
        <a:p>
          <a:endParaRPr lang="fr-FR"/>
        </a:p>
      </dgm:t>
    </dgm:pt>
    <dgm:pt modelId="{55198823-2407-4245-A7D7-30ABB438DEED}" type="sibTrans" cxnId="{0D3636B0-5020-49A4-8AFC-B7A3AF44AE4F}">
      <dgm:prSet/>
      <dgm:spPr/>
      <dgm:t>
        <a:bodyPr/>
        <a:lstStyle/>
        <a:p>
          <a:endParaRPr lang="fr-FR"/>
        </a:p>
      </dgm:t>
    </dgm:pt>
    <dgm:pt modelId="{5F7B75C8-C65D-4787-A5D7-B617C65C1A7A}">
      <dgm:prSet phldrT="[Texte]"/>
      <dgm:spPr/>
      <dgm:t>
        <a:bodyPr/>
        <a:lstStyle/>
        <a:p>
          <a:r>
            <a:rPr lang="fr-FR" dirty="0" smtClean="0"/>
            <a:t>Nature : contractuelle</a:t>
          </a:r>
          <a:endParaRPr lang="fr-FR" dirty="0"/>
        </a:p>
      </dgm:t>
    </dgm:pt>
    <dgm:pt modelId="{02A406E8-CA38-4EE5-92AE-C00CECB4D047}" type="parTrans" cxnId="{B931C2D5-08B0-4B88-B88C-85AFF6762667}">
      <dgm:prSet/>
      <dgm:spPr/>
      <dgm:t>
        <a:bodyPr/>
        <a:lstStyle/>
        <a:p>
          <a:endParaRPr lang="fr-FR"/>
        </a:p>
      </dgm:t>
    </dgm:pt>
    <dgm:pt modelId="{44EA9C13-7E5F-4A46-B719-9FBF41AE263C}" type="sibTrans" cxnId="{B931C2D5-08B0-4B88-B88C-85AFF6762667}">
      <dgm:prSet/>
      <dgm:spPr/>
      <dgm:t>
        <a:bodyPr/>
        <a:lstStyle/>
        <a:p>
          <a:endParaRPr lang="fr-FR"/>
        </a:p>
      </dgm:t>
    </dgm:pt>
    <dgm:pt modelId="{40CCAC9F-CB38-4315-A870-67F9402C4C71}">
      <dgm:prSet phldrT="[Texte]"/>
      <dgm:spPr/>
      <dgm:t>
        <a:bodyPr/>
        <a:lstStyle/>
        <a:p>
          <a:r>
            <a:rPr lang="fr-FR" dirty="0" smtClean="0"/>
            <a:t>Degrés de faute</a:t>
          </a:r>
          <a:endParaRPr lang="fr-FR" dirty="0"/>
        </a:p>
      </dgm:t>
    </dgm:pt>
    <dgm:pt modelId="{D442FABE-1A9E-407F-8719-64E1EF610EE9}" type="parTrans" cxnId="{45CBD760-FB4B-40B4-AC4F-707DE3E8F6F8}">
      <dgm:prSet/>
      <dgm:spPr/>
      <dgm:t>
        <a:bodyPr/>
        <a:lstStyle/>
        <a:p>
          <a:endParaRPr lang="fr-FR"/>
        </a:p>
      </dgm:t>
    </dgm:pt>
    <dgm:pt modelId="{F5682311-21B0-40FC-9D90-91BC7F1558F0}" type="sibTrans" cxnId="{45CBD760-FB4B-40B4-AC4F-707DE3E8F6F8}">
      <dgm:prSet/>
      <dgm:spPr/>
      <dgm:t>
        <a:bodyPr/>
        <a:lstStyle/>
        <a:p>
          <a:endParaRPr lang="fr-FR"/>
        </a:p>
      </dgm:t>
    </dgm:pt>
    <dgm:pt modelId="{0B269A62-9456-496F-B215-1627446D3FC3}">
      <dgm:prSet phldrT="[Texte]"/>
      <dgm:spPr/>
      <dgm:t>
        <a:bodyPr/>
        <a:lstStyle/>
        <a:p>
          <a:r>
            <a:rPr lang="fr-FR" dirty="0" err="1" smtClean="0"/>
            <a:t>Néglig</a:t>
          </a:r>
          <a:r>
            <a:rPr lang="fr-FR" dirty="0" smtClean="0"/>
            <a:t> imprudence</a:t>
          </a:r>
          <a:endParaRPr lang="fr-FR" dirty="0"/>
        </a:p>
      </dgm:t>
    </dgm:pt>
    <dgm:pt modelId="{230FA7DE-0955-4644-98FD-5E44A3ED7AD8}" type="parTrans" cxnId="{F3B64895-2386-4A3C-82B3-E71EFA311FAD}">
      <dgm:prSet/>
      <dgm:spPr/>
      <dgm:t>
        <a:bodyPr/>
        <a:lstStyle/>
        <a:p>
          <a:endParaRPr lang="fr-FR"/>
        </a:p>
      </dgm:t>
    </dgm:pt>
    <dgm:pt modelId="{68C5CF40-E8D0-43D3-A106-D66380DAF739}" type="sibTrans" cxnId="{F3B64895-2386-4A3C-82B3-E71EFA311FAD}">
      <dgm:prSet/>
      <dgm:spPr/>
      <dgm:t>
        <a:bodyPr/>
        <a:lstStyle/>
        <a:p>
          <a:endParaRPr lang="fr-FR"/>
        </a:p>
      </dgm:t>
    </dgm:pt>
    <dgm:pt modelId="{AF25A588-7E54-42D7-9A7E-5C580E1FE780}">
      <dgm:prSet phldrT="[Texte]"/>
      <dgm:spPr/>
      <dgm:t>
        <a:bodyPr/>
        <a:lstStyle/>
        <a:p>
          <a:r>
            <a:rPr lang="fr-FR" dirty="0" smtClean="0"/>
            <a:t>F lourde (juge évalue fait ou dol)</a:t>
          </a:r>
          <a:endParaRPr lang="fr-FR" dirty="0"/>
        </a:p>
      </dgm:t>
    </dgm:pt>
    <dgm:pt modelId="{FD810914-1642-4703-A353-A1C14B6DC7B9}" type="parTrans" cxnId="{07C2E2F5-E4D6-4022-9707-236245652B17}">
      <dgm:prSet/>
      <dgm:spPr/>
      <dgm:t>
        <a:bodyPr/>
        <a:lstStyle/>
        <a:p>
          <a:endParaRPr lang="fr-FR"/>
        </a:p>
      </dgm:t>
    </dgm:pt>
    <dgm:pt modelId="{18FF01BD-CC93-4CA3-8F9F-32D9B5B1F719}" type="sibTrans" cxnId="{07C2E2F5-E4D6-4022-9707-236245652B17}">
      <dgm:prSet/>
      <dgm:spPr/>
      <dgm:t>
        <a:bodyPr/>
        <a:lstStyle/>
        <a:p>
          <a:endParaRPr lang="fr-FR"/>
        </a:p>
      </dgm:t>
    </dgm:pt>
    <dgm:pt modelId="{40DCF518-9B49-4EB9-9B0B-B7C95F6098CD}" type="pres">
      <dgm:prSet presAssocID="{74CF5B52-F55B-4F3D-B74D-DFFE07728E7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DB66BE57-5E1E-4FF8-A97F-A2BBAA1E1AEE}" type="pres">
      <dgm:prSet presAssocID="{C06B562D-AC50-439A-B3F8-9D9537DC39A8}" presName="vertFlow" presStyleCnt="0"/>
      <dgm:spPr/>
    </dgm:pt>
    <dgm:pt modelId="{2F461539-0B7D-4A74-99FD-F274F156DCDF}" type="pres">
      <dgm:prSet presAssocID="{C06B562D-AC50-439A-B3F8-9D9537DC39A8}" presName="header" presStyleLbl="node1" presStyleIdx="0" presStyleCnt="2"/>
      <dgm:spPr/>
      <dgm:t>
        <a:bodyPr/>
        <a:lstStyle/>
        <a:p>
          <a:endParaRPr lang="fr-FR"/>
        </a:p>
      </dgm:t>
    </dgm:pt>
    <dgm:pt modelId="{056D24EF-1CB0-4C08-B243-E9A5CA916207}" type="pres">
      <dgm:prSet presAssocID="{F9282E74-E5B3-4549-85A4-B654D72DC275}" presName="parTrans" presStyleLbl="sibTrans2D1" presStyleIdx="0" presStyleCnt="4"/>
      <dgm:spPr/>
      <dgm:t>
        <a:bodyPr/>
        <a:lstStyle/>
        <a:p>
          <a:endParaRPr lang="fr-FR"/>
        </a:p>
      </dgm:t>
    </dgm:pt>
    <dgm:pt modelId="{BA6FE641-DBFA-4E82-B3B5-E0631DDEF60F}" type="pres">
      <dgm:prSet presAssocID="{FE317E9E-5FD8-4B5F-B6CC-A3D6F8AE6F2E}" presName="child" presStyleLbl="alignAccFollow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33DF54B-7634-413E-87E1-36227852DD9E}" type="pres">
      <dgm:prSet presAssocID="{55198823-2407-4245-A7D7-30ABB438DEED}" presName="sibTrans" presStyleLbl="sibTrans2D1" presStyleIdx="1" presStyleCnt="4"/>
      <dgm:spPr/>
      <dgm:t>
        <a:bodyPr/>
        <a:lstStyle/>
        <a:p>
          <a:endParaRPr lang="fr-FR"/>
        </a:p>
      </dgm:t>
    </dgm:pt>
    <dgm:pt modelId="{EC09849C-9297-4E96-9FD7-D69ACD342BD5}" type="pres">
      <dgm:prSet presAssocID="{5F7B75C8-C65D-4787-A5D7-B617C65C1A7A}" presName="child" presStyleLbl="alignAccFollow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7D3656F-3DC5-4387-A11A-F1DCC292ECEB}" type="pres">
      <dgm:prSet presAssocID="{C06B562D-AC50-439A-B3F8-9D9537DC39A8}" presName="hSp" presStyleCnt="0"/>
      <dgm:spPr/>
    </dgm:pt>
    <dgm:pt modelId="{CD01EFA5-660F-4B63-B04D-B17185B6225F}" type="pres">
      <dgm:prSet presAssocID="{40CCAC9F-CB38-4315-A870-67F9402C4C71}" presName="vertFlow" presStyleCnt="0"/>
      <dgm:spPr/>
    </dgm:pt>
    <dgm:pt modelId="{5916F67F-16BA-4BE6-ABDD-212701471EC0}" type="pres">
      <dgm:prSet presAssocID="{40CCAC9F-CB38-4315-A870-67F9402C4C71}" presName="header" presStyleLbl="node1" presStyleIdx="1" presStyleCnt="2"/>
      <dgm:spPr/>
      <dgm:t>
        <a:bodyPr/>
        <a:lstStyle/>
        <a:p>
          <a:endParaRPr lang="fr-FR"/>
        </a:p>
      </dgm:t>
    </dgm:pt>
    <dgm:pt modelId="{30792F63-8BD5-4BD5-9E6F-041A962E9785}" type="pres">
      <dgm:prSet presAssocID="{230FA7DE-0955-4644-98FD-5E44A3ED7AD8}" presName="parTrans" presStyleLbl="sibTrans2D1" presStyleIdx="2" presStyleCnt="4"/>
      <dgm:spPr/>
      <dgm:t>
        <a:bodyPr/>
        <a:lstStyle/>
        <a:p>
          <a:endParaRPr lang="fr-FR"/>
        </a:p>
      </dgm:t>
    </dgm:pt>
    <dgm:pt modelId="{8642DC0D-A69B-42E2-8F94-3553C07D1B7B}" type="pres">
      <dgm:prSet presAssocID="{0B269A62-9456-496F-B215-1627446D3FC3}" presName="child" presStyleLbl="alignAccFollow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5BF93DC-1073-461B-8BD3-B34E441C210B}" type="pres">
      <dgm:prSet presAssocID="{68C5CF40-E8D0-43D3-A106-D66380DAF739}" presName="sibTrans" presStyleLbl="sibTrans2D1" presStyleIdx="3" presStyleCnt="4"/>
      <dgm:spPr/>
      <dgm:t>
        <a:bodyPr/>
        <a:lstStyle/>
        <a:p>
          <a:endParaRPr lang="fr-FR"/>
        </a:p>
      </dgm:t>
    </dgm:pt>
    <dgm:pt modelId="{B64137D9-A423-47AE-AA0B-60D5B20151C0}" type="pres">
      <dgm:prSet presAssocID="{AF25A588-7E54-42D7-9A7E-5C580E1FE780}" presName="child" presStyleLbl="alignAccFollow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37661D9-DBFB-43A4-B59E-6C971937C5D8}" srcId="{74CF5B52-F55B-4F3D-B74D-DFFE07728E70}" destId="{C06B562D-AC50-439A-B3F8-9D9537DC39A8}" srcOrd="0" destOrd="0" parTransId="{14F05B06-847E-4EAA-B918-314218B6CACE}" sibTransId="{F6D81366-7243-4A2D-A89A-94E28FD1B37F}"/>
    <dgm:cxn modelId="{F3B64895-2386-4A3C-82B3-E71EFA311FAD}" srcId="{40CCAC9F-CB38-4315-A870-67F9402C4C71}" destId="{0B269A62-9456-496F-B215-1627446D3FC3}" srcOrd="0" destOrd="0" parTransId="{230FA7DE-0955-4644-98FD-5E44A3ED7AD8}" sibTransId="{68C5CF40-E8D0-43D3-A106-D66380DAF739}"/>
    <dgm:cxn modelId="{B931C2D5-08B0-4B88-B88C-85AFF6762667}" srcId="{C06B562D-AC50-439A-B3F8-9D9537DC39A8}" destId="{5F7B75C8-C65D-4787-A5D7-B617C65C1A7A}" srcOrd="1" destOrd="0" parTransId="{02A406E8-CA38-4EE5-92AE-C00CECB4D047}" sibTransId="{44EA9C13-7E5F-4A46-B719-9FBF41AE263C}"/>
    <dgm:cxn modelId="{A134AED1-0E94-4D69-AE2E-8FC7D05BB9D9}" type="presOf" srcId="{F9282E74-E5B3-4549-85A4-B654D72DC275}" destId="{056D24EF-1CB0-4C08-B243-E9A5CA916207}" srcOrd="0" destOrd="0" presId="urn:microsoft.com/office/officeart/2005/8/layout/lProcess1"/>
    <dgm:cxn modelId="{9A7DFBA8-70F5-4E4D-BE83-23AC2D122300}" type="presOf" srcId="{5F7B75C8-C65D-4787-A5D7-B617C65C1A7A}" destId="{EC09849C-9297-4E96-9FD7-D69ACD342BD5}" srcOrd="0" destOrd="0" presId="urn:microsoft.com/office/officeart/2005/8/layout/lProcess1"/>
    <dgm:cxn modelId="{5960108B-BD1E-4764-9840-0A454B54CAEE}" type="presOf" srcId="{FE317E9E-5FD8-4B5F-B6CC-A3D6F8AE6F2E}" destId="{BA6FE641-DBFA-4E82-B3B5-E0631DDEF60F}" srcOrd="0" destOrd="0" presId="urn:microsoft.com/office/officeart/2005/8/layout/lProcess1"/>
    <dgm:cxn modelId="{07C2E2F5-E4D6-4022-9707-236245652B17}" srcId="{40CCAC9F-CB38-4315-A870-67F9402C4C71}" destId="{AF25A588-7E54-42D7-9A7E-5C580E1FE780}" srcOrd="1" destOrd="0" parTransId="{FD810914-1642-4703-A353-A1C14B6DC7B9}" sibTransId="{18FF01BD-CC93-4CA3-8F9F-32D9B5B1F719}"/>
    <dgm:cxn modelId="{7B193B70-FEA9-4191-BB2D-438787E0B847}" type="presOf" srcId="{230FA7DE-0955-4644-98FD-5E44A3ED7AD8}" destId="{30792F63-8BD5-4BD5-9E6F-041A962E9785}" srcOrd="0" destOrd="0" presId="urn:microsoft.com/office/officeart/2005/8/layout/lProcess1"/>
    <dgm:cxn modelId="{45CBD760-FB4B-40B4-AC4F-707DE3E8F6F8}" srcId="{74CF5B52-F55B-4F3D-B74D-DFFE07728E70}" destId="{40CCAC9F-CB38-4315-A870-67F9402C4C71}" srcOrd="1" destOrd="0" parTransId="{D442FABE-1A9E-407F-8719-64E1EF610EE9}" sibTransId="{F5682311-21B0-40FC-9D90-91BC7F1558F0}"/>
    <dgm:cxn modelId="{7C1F95A0-B09D-4002-9929-D4C457BAEA6A}" type="presOf" srcId="{68C5CF40-E8D0-43D3-A106-D66380DAF739}" destId="{75BF93DC-1073-461B-8BD3-B34E441C210B}" srcOrd="0" destOrd="0" presId="urn:microsoft.com/office/officeart/2005/8/layout/lProcess1"/>
    <dgm:cxn modelId="{A9B7B74E-221E-424B-9B36-12C1F3434C0C}" type="presOf" srcId="{40CCAC9F-CB38-4315-A870-67F9402C4C71}" destId="{5916F67F-16BA-4BE6-ABDD-212701471EC0}" srcOrd="0" destOrd="0" presId="urn:microsoft.com/office/officeart/2005/8/layout/lProcess1"/>
    <dgm:cxn modelId="{1C7E547E-CCF1-46F1-A53B-430DD3BFBFDA}" type="presOf" srcId="{C06B562D-AC50-439A-B3F8-9D9537DC39A8}" destId="{2F461539-0B7D-4A74-99FD-F274F156DCDF}" srcOrd="0" destOrd="0" presId="urn:microsoft.com/office/officeart/2005/8/layout/lProcess1"/>
    <dgm:cxn modelId="{CA2C33BC-1646-433E-A984-FC77BED89456}" type="presOf" srcId="{0B269A62-9456-496F-B215-1627446D3FC3}" destId="{8642DC0D-A69B-42E2-8F94-3553C07D1B7B}" srcOrd="0" destOrd="0" presId="urn:microsoft.com/office/officeart/2005/8/layout/lProcess1"/>
    <dgm:cxn modelId="{DAD0513C-952C-4CD3-ACFA-CDCBE3CDAF74}" type="presOf" srcId="{55198823-2407-4245-A7D7-30ABB438DEED}" destId="{A33DF54B-7634-413E-87E1-36227852DD9E}" srcOrd="0" destOrd="0" presId="urn:microsoft.com/office/officeart/2005/8/layout/lProcess1"/>
    <dgm:cxn modelId="{608E1317-C4CD-4DAE-8A34-67D470C4310F}" type="presOf" srcId="{AF25A588-7E54-42D7-9A7E-5C580E1FE780}" destId="{B64137D9-A423-47AE-AA0B-60D5B20151C0}" srcOrd="0" destOrd="0" presId="urn:microsoft.com/office/officeart/2005/8/layout/lProcess1"/>
    <dgm:cxn modelId="{A9EAA980-F025-45F9-9220-3494A6756B57}" type="presOf" srcId="{74CF5B52-F55B-4F3D-B74D-DFFE07728E70}" destId="{40DCF518-9B49-4EB9-9B0B-B7C95F6098CD}" srcOrd="0" destOrd="0" presId="urn:microsoft.com/office/officeart/2005/8/layout/lProcess1"/>
    <dgm:cxn modelId="{0D3636B0-5020-49A4-8AFC-B7A3AF44AE4F}" srcId="{C06B562D-AC50-439A-B3F8-9D9537DC39A8}" destId="{FE317E9E-5FD8-4B5F-B6CC-A3D6F8AE6F2E}" srcOrd="0" destOrd="0" parTransId="{F9282E74-E5B3-4549-85A4-B654D72DC275}" sibTransId="{55198823-2407-4245-A7D7-30ABB438DEED}"/>
    <dgm:cxn modelId="{91D80475-B9EA-4C08-82D3-4077F5F027A9}" type="presParOf" srcId="{40DCF518-9B49-4EB9-9B0B-B7C95F6098CD}" destId="{DB66BE57-5E1E-4FF8-A97F-A2BBAA1E1AEE}" srcOrd="0" destOrd="0" presId="urn:microsoft.com/office/officeart/2005/8/layout/lProcess1"/>
    <dgm:cxn modelId="{1DAD87C2-9B5B-4189-918D-06F190797FA6}" type="presParOf" srcId="{DB66BE57-5E1E-4FF8-A97F-A2BBAA1E1AEE}" destId="{2F461539-0B7D-4A74-99FD-F274F156DCDF}" srcOrd="0" destOrd="0" presId="urn:microsoft.com/office/officeart/2005/8/layout/lProcess1"/>
    <dgm:cxn modelId="{23879AA9-1BE0-4568-A0CE-9825FB476C32}" type="presParOf" srcId="{DB66BE57-5E1E-4FF8-A97F-A2BBAA1E1AEE}" destId="{056D24EF-1CB0-4C08-B243-E9A5CA916207}" srcOrd="1" destOrd="0" presId="urn:microsoft.com/office/officeart/2005/8/layout/lProcess1"/>
    <dgm:cxn modelId="{E718BEFD-0770-4BE5-97A1-AD45D83226B4}" type="presParOf" srcId="{DB66BE57-5E1E-4FF8-A97F-A2BBAA1E1AEE}" destId="{BA6FE641-DBFA-4E82-B3B5-E0631DDEF60F}" srcOrd="2" destOrd="0" presId="urn:microsoft.com/office/officeart/2005/8/layout/lProcess1"/>
    <dgm:cxn modelId="{64A8E1E6-ED0F-4BD7-BD9A-FE17FAE1B5B5}" type="presParOf" srcId="{DB66BE57-5E1E-4FF8-A97F-A2BBAA1E1AEE}" destId="{A33DF54B-7634-413E-87E1-36227852DD9E}" srcOrd="3" destOrd="0" presId="urn:microsoft.com/office/officeart/2005/8/layout/lProcess1"/>
    <dgm:cxn modelId="{94437062-D431-4063-9FEC-69ED08D1B7DE}" type="presParOf" srcId="{DB66BE57-5E1E-4FF8-A97F-A2BBAA1E1AEE}" destId="{EC09849C-9297-4E96-9FD7-D69ACD342BD5}" srcOrd="4" destOrd="0" presId="urn:microsoft.com/office/officeart/2005/8/layout/lProcess1"/>
    <dgm:cxn modelId="{D3CBDC73-6263-4580-8A8D-308164F7CF39}" type="presParOf" srcId="{40DCF518-9B49-4EB9-9B0B-B7C95F6098CD}" destId="{17D3656F-3DC5-4387-A11A-F1DCC292ECEB}" srcOrd="1" destOrd="0" presId="urn:microsoft.com/office/officeart/2005/8/layout/lProcess1"/>
    <dgm:cxn modelId="{8B5FD261-5420-411D-A236-98D5F0AF4908}" type="presParOf" srcId="{40DCF518-9B49-4EB9-9B0B-B7C95F6098CD}" destId="{CD01EFA5-660F-4B63-B04D-B17185B6225F}" srcOrd="2" destOrd="0" presId="urn:microsoft.com/office/officeart/2005/8/layout/lProcess1"/>
    <dgm:cxn modelId="{BC457A6A-12E1-49B2-A813-F6CA8AA7C161}" type="presParOf" srcId="{CD01EFA5-660F-4B63-B04D-B17185B6225F}" destId="{5916F67F-16BA-4BE6-ABDD-212701471EC0}" srcOrd="0" destOrd="0" presId="urn:microsoft.com/office/officeart/2005/8/layout/lProcess1"/>
    <dgm:cxn modelId="{A9D77811-CFDA-4FC8-9338-C7AD0C5C7AC2}" type="presParOf" srcId="{CD01EFA5-660F-4B63-B04D-B17185B6225F}" destId="{30792F63-8BD5-4BD5-9E6F-041A962E9785}" srcOrd="1" destOrd="0" presId="urn:microsoft.com/office/officeart/2005/8/layout/lProcess1"/>
    <dgm:cxn modelId="{EF42DAE3-0BC4-4BC6-81BD-C09DC00CCD27}" type="presParOf" srcId="{CD01EFA5-660F-4B63-B04D-B17185B6225F}" destId="{8642DC0D-A69B-42E2-8F94-3553C07D1B7B}" srcOrd="2" destOrd="0" presId="urn:microsoft.com/office/officeart/2005/8/layout/lProcess1"/>
    <dgm:cxn modelId="{E6977818-A638-444D-8481-B471B4F52372}" type="presParOf" srcId="{CD01EFA5-660F-4B63-B04D-B17185B6225F}" destId="{75BF93DC-1073-461B-8BD3-B34E441C210B}" srcOrd="3" destOrd="0" presId="urn:microsoft.com/office/officeart/2005/8/layout/lProcess1"/>
    <dgm:cxn modelId="{75D3DEBE-698D-4D36-BEC2-CDEB54BFDB6C}" type="presParOf" srcId="{CD01EFA5-660F-4B63-B04D-B17185B6225F}" destId="{B64137D9-A423-47AE-AA0B-60D5B20151C0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1C2894B-04B1-42CA-9F75-91E4524E70E7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FDDAC76-E761-4DB4-8ED6-97C9105D7D34}">
      <dgm:prSet phldrT="[Texte]"/>
      <dgm:spPr/>
      <dgm:t>
        <a:bodyPr/>
        <a:lstStyle/>
        <a:p>
          <a:r>
            <a:rPr lang="fr-FR" dirty="0" smtClean="0"/>
            <a:t>DI compensatoires</a:t>
          </a:r>
          <a:endParaRPr lang="fr-FR" dirty="0"/>
        </a:p>
      </dgm:t>
    </dgm:pt>
    <dgm:pt modelId="{31B09167-E6BA-411A-8BB0-1B18DCA37AAB}" type="parTrans" cxnId="{9D148202-F00D-4F25-B463-A2BF74D62224}">
      <dgm:prSet/>
      <dgm:spPr/>
      <dgm:t>
        <a:bodyPr/>
        <a:lstStyle/>
        <a:p>
          <a:endParaRPr lang="fr-FR"/>
        </a:p>
      </dgm:t>
    </dgm:pt>
    <dgm:pt modelId="{89AE5C62-3469-4FBC-9A22-132A632AE88C}" type="sibTrans" cxnId="{9D148202-F00D-4F25-B463-A2BF74D62224}">
      <dgm:prSet/>
      <dgm:spPr/>
      <dgm:t>
        <a:bodyPr/>
        <a:lstStyle/>
        <a:p>
          <a:endParaRPr lang="fr-FR"/>
        </a:p>
      </dgm:t>
    </dgm:pt>
    <dgm:pt modelId="{8AB8DD02-C233-41AC-B2C7-C2CBBB4091B2}">
      <dgm:prSet phldrT="[Texte]"/>
      <dgm:spPr/>
      <dgm:t>
        <a:bodyPr/>
        <a:lstStyle/>
        <a:p>
          <a:r>
            <a:rPr lang="fr-FR" dirty="0" smtClean="0"/>
            <a:t>Cas (</a:t>
          </a:r>
          <a:r>
            <a:rPr lang="fr-FR" dirty="0" err="1" smtClean="0"/>
            <a:t>inex</a:t>
          </a:r>
          <a:r>
            <a:rPr lang="fr-FR" dirty="0" smtClean="0"/>
            <a:t> ou mauvaise exécution)</a:t>
          </a:r>
          <a:endParaRPr lang="fr-FR" dirty="0"/>
        </a:p>
      </dgm:t>
    </dgm:pt>
    <dgm:pt modelId="{D0BA23F3-9B6C-4CEC-8716-06B861CEF31A}" type="parTrans" cxnId="{DDE2626B-CDB2-4290-A2A1-CF9F9F6412FD}">
      <dgm:prSet/>
      <dgm:spPr/>
      <dgm:t>
        <a:bodyPr/>
        <a:lstStyle/>
        <a:p>
          <a:endParaRPr lang="fr-FR"/>
        </a:p>
      </dgm:t>
    </dgm:pt>
    <dgm:pt modelId="{D5D5F767-CADB-483D-B9F0-E6A4EF3DCCEC}" type="sibTrans" cxnId="{DDE2626B-CDB2-4290-A2A1-CF9F9F6412FD}">
      <dgm:prSet/>
      <dgm:spPr/>
      <dgm:t>
        <a:bodyPr/>
        <a:lstStyle/>
        <a:p>
          <a:endParaRPr lang="fr-FR"/>
        </a:p>
      </dgm:t>
    </dgm:pt>
    <dgm:pt modelId="{8AE74AD5-6B21-4D26-87BD-31BF9B751AFF}">
      <dgm:prSet phldrT="[Texte]"/>
      <dgm:spPr/>
      <dgm:t>
        <a:bodyPr/>
        <a:lstStyle/>
        <a:p>
          <a:r>
            <a:rPr lang="fr-FR" dirty="0" smtClean="0"/>
            <a:t>Equivalent de l’O</a:t>
          </a:r>
          <a:endParaRPr lang="fr-FR" dirty="0"/>
        </a:p>
      </dgm:t>
    </dgm:pt>
    <dgm:pt modelId="{CD2992DF-5F3F-4476-8EB2-04FE4D787409}" type="parTrans" cxnId="{7FE05290-2CDC-4220-ACB9-A19535F88528}">
      <dgm:prSet/>
      <dgm:spPr/>
      <dgm:t>
        <a:bodyPr/>
        <a:lstStyle/>
        <a:p>
          <a:endParaRPr lang="fr-FR"/>
        </a:p>
      </dgm:t>
    </dgm:pt>
    <dgm:pt modelId="{0AD271FD-BF72-4836-A379-7F8F31BD3ACF}" type="sibTrans" cxnId="{7FE05290-2CDC-4220-ACB9-A19535F88528}">
      <dgm:prSet/>
      <dgm:spPr/>
      <dgm:t>
        <a:bodyPr/>
        <a:lstStyle/>
        <a:p>
          <a:endParaRPr lang="fr-FR"/>
        </a:p>
      </dgm:t>
    </dgm:pt>
    <dgm:pt modelId="{BCC47282-2A41-4F5B-9F34-C8B4BE9DA5E7}">
      <dgm:prSet phldrT="[Texte]"/>
      <dgm:spPr/>
      <dgm:t>
        <a:bodyPr/>
        <a:lstStyle/>
        <a:p>
          <a:r>
            <a:rPr lang="fr-FR" dirty="0" smtClean="0"/>
            <a:t>DI moratoires</a:t>
          </a:r>
          <a:endParaRPr lang="fr-FR" dirty="0"/>
        </a:p>
      </dgm:t>
    </dgm:pt>
    <dgm:pt modelId="{40644B95-9D1B-4C31-9D42-BE6A840339ED}" type="parTrans" cxnId="{776E3CD0-C2C1-4647-8955-84620CD7AEEC}">
      <dgm:prSet/>
      <dgm:spPr/>
      <dgm:t>
        <a:bodyPr/>
        <a:lstStyle/>
        <a:p>
          <a:endParaRPr lang="fr-FR"/>
        </a:p>
      </dgm:t>
    </dgm:pt>
    <dgm:pt modelId="{DCDA9E7B-6C71-41AD-86EC-7C1EB461CF49}" type="sibTrans" cxnId="{776E3CD0-C2C1-4647-8955-84620CD7AEEC}">
      <dgm:prSet/>
      <dgm:spPr/>
      <dgm:t>
        <a:bodyPr/>
        <a:lstStyle/>
        <a:p>
          <a:endParaRPr lang="fr-FR"/>
        </a:p>
      </dgm:t>
    </dgm:pt>
    <dgm:pt modelId="{89F1C250-2BB5-4E4A-A203-F05BD36E0185}">
      <dgm:prSet phldrT="[Texte]"/>
      <dgm:spPr/>
      <dgm:t>
        <a:bodyPr/>
        <a:lstStyle/>
        <a:p>
          <a:r>
            <a:rPr lang="fr-FR" dirty="0" smtClean="0"/>
            <a:t>Retard d’exécution</a:t>
          </a:r>
          <a:endParaRPr lang="fr-FR" dirty="0"/>
        </a:p>
      </dgm:t>
    </dgm:pt>
    <dgm:pt modelId="{22EC97D6-B0E8-42E9-8683-17B1D0B3B3B2}" type="parTrans" cxnId="{87CD916B-2A0A-4293-A26D-5346CAD49814}">
      <dgm:prSet/>
      <dgm:spPr/>
      <dgm:t>
        <a:bodyPr/>
        <a:lstStyle/>
        <a:p>
          <a:endParaRPr lang="fr-FR"/>
        </a:p>
      </dgm:t>
    </dgm:pt>
    <dgm:pt modelId="{356917AF-D6B3-4ED1-B60F-DEE62D4F34D8}" type="sibTrans" cxnId="{87CD916B-2A0A-4293-A26D-5346CAD49814}">
      <dgm:prSet/>
      <dgm:spPr/>
      <dgm:t>
        <a:bodyPr/>
        <a:lstStyle/>
        <a:p>
          <a:endParaRPr lang="fr-FR"/>
        </a:p>
      </dgm:t>
    </dgm:pt>
    <dgm:pt modelId="{45468BF4-5EA0-424A-9385-446CE1E1375B}">
      <dgm:prSet phldrT="[Texte]" phldr="1"/>
      <dgm:spPr/>
      <dgm:t>
        <a:bodyPr/>
        <a:lstStyle/>
        <a:p>
          <a:endParaRPr lang="fr-FR" dirty="0"/>
        </a:p>
      </dgm:t>
    </dgm:pt>
    <dgm:pt modelId="{95E6FFB3-2422-40EE-A686-2239AD7ED7B4}" type="parTrans" cxnId="{ABEBC673-8F72-42F4-8EEA-9284F857CF9C}">
      <dgm:prSet/>
      <dgm:spPr/>
      <dgm:t>
        <a:bodyPr/>
        <a:lstStyle/>
        <a:p>
          <a:endParaRPr lang="fr-FR"/>
        </a:p>
      </dgm:t>
    </dgm:pt>
    <dgm:pt modelId="{4A726F86-C14F-401D-9393-F7BB2FE8B293}" type="sibTrans" cxnId="{ABEBC673-8F72-42F4-8EEA-9284F857CF9C}">
      <dgm:prSet/>
      <dgm:spPr/>
      <dgm:t>
        <a:bodyPr/>
        <a:lstStyle/>
        <a:p>
          <a:endParaRPr lang="fr-FR"/>
        </a:p>
      </dgm:t>
    </dgm:pt>
    <dgm:pt modelId="{54B8A620-9792-4C55-9A33-2E3AC1364937}" type="pres">
      <dgm:prSet presAssocID="{C1C2894B-04B1-42CA-9F75-91E4524E70E7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1D9B799E-3BE0-4347-9823-EB56CCDAE2B2}" type="pres">
      <dgm:prSet presAssocID="{CFDDAC76-E761-4DB4-8ED6-97C9105D7D34}" presName="linNode" presStyleCnt="0"/>
      <dgm:spPr/>
    </dgm:pt>
    <dgm:pt modelId="{DC87A9EB-FB6E-4BD1-8D56-E35BC7353A5E}" type="pres">
      <dgm:prSet presAssocID="{CFDDAC76-E761-4DB4-8ED6-97C9105D7D34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1F9D50E-C9FB-4D5F-9A91-94A8FD743CA9}" type="pres">
      <dgm:prSet presAssocID="{CFDDAC76-E761-4DB4-8ED6-97C9105D7D34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03FFCB4-56FB-4AD4-9D64-628EB6F8803F}" type="pres">
      <dgm:prSet presAssocID="{89AE5C62-3469-4FBC-9A22-132A632AE88C}" presName="spacing" presStyleCnt="0"/>
      <dgm:spPr/>
    </dgm:pt>
    <dgm:pt modelId="{4D6A1965-267C-4C51-BAA4-2A4DE9B0AF5D}" type="pres">
      <dgm:prSet presAssocID="{BCC47282-2A41-4F5B-9F34-C8B4BE9DA5E7}" presName="linNode" presStyleCnt="0"/>
      <dgm:spPr/>
    </dgm:pt>
    <dgm:pt modelId="{B545C1D4-6193-4908-ABE6-6C0E8878E2B2}" type="pres">
      <dgm:prSet presAssocID="{BCC47282-2A41-4F5B-9F34-C8B4BE9DA5E7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6CBEB7F-F1E7-459E-AAE6-A2021BCF419C}" type="pres">
      <dgm:prSet presAssocID="{BCC47282-2A41-4F5B-9F34-C8B4BE9DA5E7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DDE2626B-CDB2-4290-A2A1-CF9F9F6412FD}" srcId="{CFDDAC76-E761-4DB4-8ED6-97C9105D7D34}" destId="{8AB8DD02-C233-41AC-B2C7-C2CBBB4091B2}" srcOrd="0" destOrd="0" parTransId="{D0BA23F3-9B6C-4CEC-8716-06B861CEF31A}" sibTransId="{D5D5F767-CADB-483D-B9F0-E6A4EF3DCCEC}"/>
    <dgm:cxn modelId="{9D148202-F00D-4F25-B463-A2BF74D62224}" srcId="{C1C2894B-04B1-42CA-9F75-91E4524E70E7}" destId="{CFDDAC76-E761-4DB4-8ED6-97C9105D7D34}" srcOrd="0" destOrd="0" parTransId="{31B09167-E6BA-411A-8BB0-1B18DCA37AAB}" sibTransId="{89AE5C62-3469-4FBC-9A22-132A632AE88C}"/>
    <dgm:cxn modelId="{ABEBC673-8F72-42F4-8EEA-9284F857CF9C}" srcId="{BCC47282-2A41-4F5B-9F34-C8B4BE9DA5E7}" destId="{45468BF4-5EA0-424A-9385-446CE1E1375B}" srcOrd="1" destOrd="0" parTransId="{95E6FFB3-2422-40EE-A686-2239AD7ED7B4}" sibTransId="{4A726F86-C14F-401D-9393-F7BB2FE8B293}"/>
    <dgm:cxn modelId="{DCD03BF6-6E00-4FEB-9D95-35E6A61A51DB}" type="presOf" srcId="{CFDDAC76-E761-4DB4-8ED6-97C9105D7D34}" destId="{DC87A9EB-FB6E-4BD1-8D56-E35BC7353A5E}" srcOrd="0" destOrd="0" presId="urn:microsoft.com/office/officeart/2005/8/layout/vList6"/>
    <dgm:cxn modelId="{87CD916B-2A0A-4293-A26D-5346CAD49814}" srcId="{BCC47282-2A41-4F5B-9F34-C8B4BE9DA5E7}" destId="{89F1C250-2BB5-4E4A-A203-F05BD36E0185}" srcOrd="0" destOrd="0" parTransId="{22EC97D6-B0E8-42E9-8683-17B1D0B3B3B2}" sibTransId="{356917AF-D6B3-4ED1-B60F-DEE62D4F34D8}"/>
    <dgm:cxn modelId="{7FE05290-2CDC-4220-ACB9-A19535F88528}" srcId="{CFDDAC76-E761-4DB4-8ED6-97C9105D7D34}" destId="{8AE74AD5-6B21-4D26-87BD-31BF9B751AFF}" srcOrd="1" destOrd="0" parTransId="{CD2992DF-5F3F-4476-8EB2-04FE4D787409}" sibTransId="{0AD271FD-BF72-4836-A379-7F8F31BD3ACF}"/>
    <dgm:cxn modelId="{6FBD896B-ACB6-491B-8527-927181FED293}" type="presOf" srcId="{8AB8DD02-C233-41AC-B2C7-C2CBBB4091B2}" destId="{01F9D50E-C9FB-4D5F-9A91-94A8FD743CA9}" srcOrd="0" destOrd="0" presId="urn:microsoft.com/office/officeart/2005/8/layout/vList6"/>
    <dgm:cxn modelId="{4B0177F8-02E1-41EF-B6C6-14A928D4D619}" type="presOf" srcId="{C1C2894B-04B1-42CA-9F75-91E4524E70E7}" destId="{54B8A620-9792-4C55-9A33-2E3AC1364937}" srcOrd="0" destOrd="0" presId="urn:microsoft.com/office/officeart/2005/8/layout/vList6"/>
    <dgm:cxn modelId="{776E3CD0-C2C1-4647-8955-84620CD7AEEC}" srcId="{C1C2894B-04B1-42CA-9F75-91E4524E70E7}" destId="{BCC47282-2A41-4F5B-9F34-C8B4BE9DA5E7}" srcOrd="1" destOrd="0" parTransId="{40644B95-9D1B-4C31-9D42-BE6A840339ED}" sibTransId="{DCDA9E7B-6C71-41AD-86EC-7C1EB461CF49}"/>
    <dgm:cxn modelId="{969080F0-2C2A-4F5A-9580-9B969FD3A195}" type="presOf" srcId="{89F1C250-2BB5-4E4A-A203-F05BD36E0185}" destId="{06CBEB7F-F1E7-459E-AAE6-A2021BCF419C}" srcOrd="0" destOrd="0" presId="urn:microsoft.com/office/officeart/2005/8/layout/vList6"/>
    <dgm:cxn modelId="{AE58D83F-04D2-4632-9620-3CBF04FF6D3F}" type="presOf" srcId="{BCC47282-2A41-4F5B-9F34-C8B4BE9DA5E7}" destId="{B545C1D4-6193-4908-ABE6-6C0E8878E2B2}" srcOrd="0" destOrd="0" presId="urn:microsoft.com/office/officeart/2005/8/layout/vList6"/>
    <dgm:cxn modelId="{D68CFE44-342A-401A-A44C-6CE55E604020}" type="presOf" srcId="{8AE74AD5-6B21-4D26-87BD-31BF9B751AFF}" destId="{01F9D50E-C9FB-4D5F-9A91-94A8FD743CA9}" srcOrd="0" destOrd="1" presId="urn:microsoft.com/office/officeart/2005/8/layout/vList6"/>
    <dgm:cxn modelId="{37271B3A-ADC7-467D-BCA5-2F9D59013C37}" type="presOf" srcId="{45468BF4-5EA0-424A-9385-446CE1E1375B}" destId="{06CBEB7F-F1E7-459E-AAE6-A2021BCF419C}" srcOrd="0" destOrd="1" presId="urn:microsoft.com/office/officeart/2005/8/layout/vList6"/>
    <dgm:cxn modelId="{D2A9509F-57FE-4A8A-A34D-1C1D7FFF542F}" type="presParOf" srcId="{54B8A620-9792-4C55-9A33-2E3AC1364937}" destId="{1D9B799E-3BE0-4347-9823-EB56CCDAE2B2}" srcOrd="0" destOrd="0" presId="urn:microsoft.com/office/officeart/2005/8/layout/vList6"/>
    <dgm:cxn modelId="{408CCB3A-E4ED-4C00-96A0-F35F51CFDFEF}" type="presParOf" srcId="{1D9B799E-3BE0-4347-9823-EB56CCDAE2B2}" destId="{DC87A9EB-FB6E-4BD1-8D56-E35BC7353A5E}" srcOrd="0" destOrd="0" presId="urn:microsoft.com/office/officeart/2005/8/layout/vList6"/>
    <dgm:cxn modelId="{BC3B3CBF-7155-404E-AA3A-17D29F4E57EE}" type="presParOf" srcId="{1D9B799E-3BE0-4347-9823-EB56CCDAE2B2}" destId="{01F9D50E-C9FB-4D5F-9A91-94A8FD743CA9}" srcOrd="1" destOrd="0" presId="urn:microsoft.com/office/officeart/2005/8/layout/vList6"/>
    <dgm:cxn modelId="{AE78963A-6C30-4240-942D-C0E513B5267D}" type="presParOf" srcId="{54B8A620-9792-4C55-9A33-2E3AC1364937}" destId="{803FFCB4-56FB-4AD4-9D64-628EB6F8803F}" srcOrd="1" destOrd="0" presId="urn:microsoft.com/office/officeart/2005/8/layout/vList6"/>
    <dgm:cxn modelId="{1655F871-98F6-4856-9005-BDCF65F5ADD7}" type="presParOf" srcId="{54B8A620-9792-4C55-9A33-2E3AC1364937}" destId="{4D6A1965-267C-4C51-BAA4-2A4DE9B0AF5D}" srcOrd="2" destOrd="0" presId="urn:microsoft.com/office/officeart/2005/8/layout/vList6"/>
    <dgm:cxn modelId="{FBCE78C6-2780-4210-AB7F-83E5C3335B5B}" type="presParOf" srcId="{4D6A1965-267C-4C51-BAA4-2A4DE9B0AF5D}" destId="{B545C1D4-6193-4908-ABE6-6C0E8878E2B2}" srcOrd="0" destOrd="0" presId="urn:microsoft.com/office/officeart/2005/8/layout/vList6"/>
    <dgm:cxn modelId="{45C8D153-A758-4557-B661-5D201466C8F8}" type="presParOf" srcId="{4D6A1965-267C-4C51-BAA4-2A4DE9B0AF5D}" destId="{06CBEB7F-F1E7-459E-AAE6-A2021BCF419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505C2AE-B70F-47C3-AD91-24C34FAEAF3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4108F6D6-6EF4-4485-AEBE-F8E3EF817D91}">
      <dgm:prSet phldrT="[Texte]"/>
      <dgm:spPr/>
      <dgm:t>
        <a:bodyPr/>
        <a:lstStyle/>
        <a:p>
          <a:r>
            <a:rPr lang="fr-FR" dirty="0" smtClean="0"/>
            <a:t>Matériel</a:t>
          </a:r>
          <a:endParaRPr lang="fr-FR" dirty="0"/>
        </a:p>
      </dgm:t>
    </dgm:pt>
    <dgm:pt modelId="{F6929F39-B1E7-4F9E-8696-437721108A12}" type="parTrans" cxnId="{141F9415-32CE-4795-BE5F-76167B56172E}">
      <dgm:prSet/>
      <dgm:spPr/>
      <dgm:t>
        <a:bodyPr/>
        <a:lstStyle/>
        <a:p>
          <a:endParaRPr lang="fr-FR"/>
        </a:p>
      </dgm:t>
    </dgm:pt>
    <dgm:pt modelId="{74B6F661-68F4-4F4B-AF31-03130144DC82}" type="sibTrans" cxnId="{141F9415-32CE-4795-BE5F-76167B56172E}">
      <dgm:prSet/>
      <dgm:spPr/>
      <dgm:t>
        <a:bodyPr/>
        <a:lstStyle/>
        <a:p>
          <a:endParaRPr lang="fr-FR"/>
        </a:p>
      </dgm:t>
    </dgm:pt>
    <dgm:pt modelId="{5D256F97-862D-4555-AC9D-5DEBC906D4D9}">
      <dgm:prSet phldrT="[Texte]"/>
      <dgm:spPr/>
      <dgm:t>
        <a:bodyPr/>
        <a:lstStyle/>
        <a:p>
          <a:r>
            <a:rPr lang="fr-FR" dirty="0" smtClean="0"/>
            <a:t>Physique</a:t>
          </a:r>
          <a:endParaRPr lang="fr-FR" dirty="0"/>
        </a:p>
      </dgm:t>
    </dgm:pt>
    <dgm:pt modelId="{1F6695BC-2579-4E4F-BB90-25BAD4BD50F7}" type="parTrans" cxnId="{C51BAB36-25F0-4AF2-BB7D-0EAC9D2A3767}">
      <dgm:prSet/>
      <dgm:spPr/>
      <dgm:t>
        <a:bodyPr/>
        <a:lstStyle/>
        <a:p>
          <a:endParaRPr lang="fr-FR"/>
        </a:p>
      </dgm:t>
    </dgm:pt>
    <dgm:pt modelId="{1661D0FE-CDF9-4C89-8D5F-5421D2330A47}" type="sibTrans" cxnId="{C51BAB36-25F0-4AF2-BB7D-0EAC9D2A3767}">
      <dgm:prSet/>
      <dgm:spPr/>
      <dgm:t>
        <a:bodyPr/>
        <a:lstStyle/>
        <a:p>
          <a:endParaRPr lang="fr-FR"/>
        </a:p>
      </dgm:t>
    </dgm:pt>
    <dgm:pt modelId="{F9769569-45FA-468E-AC80-3DC020EA0312}">
      <dgm:prSet phldrT="[Texte]"/>
      <dgm:spPr/>
      <dgm:t>
        <a:bodyPr/>
        <a:lstStyle/>
        <a:p>
          <a:r>
            <a:rPr lang="fr-FR" dirty="0" smtClean="0"/>
            <a:t>Moral</a:t>
          </a:r>
          <a:endParaRPr lang="fr-FR" dirty="0"/>
        </a:p>
      </dgm:t>
    </dgm:pt>
    <dgm:pt modelId="{BED9BC5E-D195-4EE4-ABCD-A9B809CABE44}" type="parTrans" cxnId="{BAA45A52-953B-419F-878C-7FC5D320D762}">
      <dgm:prSet/>
      <dgm:spPr/>
      <dgm:t>
        <a:bodyPr/>
        <a:lstStyle/>
        <a:p>
          <a:endParaRPr lang="fr-FR"/>
        </a:p>
      </dgm:t>
    </dgm:pt>
    <dgm:pt modelId="{34A81C68-F450-4880-96EB-C357EC247418}" type="sibTrans" cxnId="{BAA45A52-953B-419F-878C-7FC5D320D762}">
      <dgm:prSet/>
      <dgm:spPr/>
      <dgm:t>
        <a:bodyPr/>
        <a:lstStyle/>
        <a:p>
          <a:endParaRPr lang="fr-FR"/>
        </a:p>
      </dgm:t>
    </dgm:pt>
    <dgm:pt modelId="{F7906BB9-277A-4A1B-9CF0-004B623115F9}" type="pres">
      <dgm:prSet presAssocID="{A505C2AE-B70F-47C3-AD91-24C34FAEAF3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5960C43C-4F44-4555-BD78-3D0B7D1A2552}" type="pres">
      <dgm:prSet presAssocID="{4108F6D6-6EF4-4485-AEBE-F8E3EF817D91}" presName="parentLin" presStyleCnt="0"/>
      <dgm:spPr/>
    </dgm:pt>
    <dgm:pt modelId="{5C7EA80B-8AE2-4ED8-A298-32229037CCDE}" type="pres">
      <dgm:prSet presAssocID="{4108F6D6-6EF4-4485-AEBE-F8E3EF817D91}" presName="parentLeftMargin" presStyleLbl="node1" presStyleIdx="0" presStyleCnt="3"/>
      <dgm:spPr/>
      <dgm:t>
        <a:bodyPr/>
        <a:lstStyle/>
        <a:p>
          <a:endParaRPr lang="fr-FR"/>
        </a:p>
      </dgm:t>
    </dgm:pt>
    <dgm:pt modelId="{1416F83D-060F-488B-8012-388074CC19C9}" type="pres">
      <dgm:prSet presAssocID="{4108F6D6-6EF4-4485-AEBE-F8E3EF817D91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B6CC9FD-C717-4D79-B468-0C6D894A3DE9}" type="pres">
      <dgm:prSet presAssocID="{4108F6D6-6EF4-4485-AEBE-F8E3EF817D91}" presName="negativeSpace" presStyleCnt="0"/>
      <dgm:spPr/>
    </dgm:pt>
    <dgm:pt modelId="{57ECCBC7-67FC-4081-8260-39C849C34573}" type="pres">
      <dgm:prSet presAssocID="{4108F6D6-6EF4-4485-AEBE-F8E3EF817D91}" presName="childText" presStyleLbl="conFgAcc1" presStyleIdx="0" presStyleCnt="3">
        <dgm:presLayoutVars>
          <dgm:bulletEnabled val="1"/>
        </dgm:presLayoutVars>
      </dgm:prSet>
      <dgm:spPr/>
    </dgm:pt>
    <dgm:pt modelId="{34329766-5D06-4338-9447-DCCEA8E8D4A0}" type="pres">
      <dgm:prSet presAssocID="{74B6F661-68F4-4F4B-AF31-03130144DC82}" presName="spaceBetweenRectangles" presStyleCnt="0"/>
      <dgm:spPr/>
    </dgm:pt>
    <dgm:pt modelId="{BF633485-D2AB-4781-AF19-8F5BFD13E50B}" type="pres">
      <dgm:prSet presAssocID="{5D256F97-862D-4555-AC9D-5DEBC906D4D9}" presName="parentLin" presStyleCnt="0"/>
      <dgm:spPr/>
    </dgm:pt>
    <dgm:pt modelId="{D6955FD9-E569-4F3D-8882-02F2B2DBDC24}" type="pres">
      <dgm:prSet presAssocID="{5D256F97-862D-4555-AC9D-5DEBC906D4D9}" presName="parentLeftMargin" presStyleLbl="node1" presStyleIdx="0" presStyleCnt="3"/>
      <dgm:spPr/>
      <dgm:t>
        <a:bodyPr/>
        <a:lstStyle/>
        <a:p>
          <a:endParaRPr lang="fr-FR"/>
        </a:p>
      </dgm:t>
    </dgm:pt>
    <dgm:pt modelId="{5032EB27-CB45-4C2F-AEC4-6F3EADEC171E}" type="pres">
      <dgm:prSet presAssocID="{5D256F97-862D-4555-AC9D-5DEBC906D4D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9C290E6-FA8F-49EA-AE20-3EF71FA54CE0}" type="pres">
      <dgm:prSet presAssocID="{5D256F97-862D-4555-AC9D-5DEBC906D4D9}" presName="negativeSpace" presStyleCnt="0"/>
      <dgm:spPr/>
    </dgm:pt>
    <dgm:pt modelId="{67DA238C-90EF-4908-9A81-B974326E3201}" type="pres">
      <dgm:prSet presAssocID="{5D256F97-862D-4555-AC9D-5DEBC906D4D9}" presName="childText" presStyleLbl="conFgAcc1" presStyleIdx="1" presStyleCnt="3">
        <dgm:presLayoutVars>
          <dgm:bulletEnabled val="1"/>
        </dgm:presLayoutVars>
      </dgm:prSet>
      <dgm:spPr/>
    </dgm:pt>
    <dgm:pt modelId="{34779D24-4737-4F5F-A3C8-AC1BD1AFE63D}" type="pres">
      <dgm:prSet presAssocID="{1661D0FE-CDF9-4C89-8D5F-5421D2330A47}" presName="spaceBetweenRectangles" presStyleCnt="0"/>
      <dgm:spPr/>
    </dgm:pt>
    <dgm:pt modelId="{992DF394-AE02-486B-834D-2A11F4BCD353}" type="pres">
      <dgm:prSet presAssocID="{F9769569-45FA-468E-AC80-3DC020EA0312}" presName="parentLin" presStyleCnt="0"/>
      <dgm:spPr/>
    </dgm:pt>
    <dgm:pt modelId="{D8426874-F0EC-4691-BCAC-816C7B941608}" type="pres">
      <dgm:prSet presAssocID="{F9769569-45FA-468E-AC80-3DC020EA0312}" presName="parentLeftMargin" presStyleLbl="node1" presStyleIdx="1" presStyleCnt="3"/>
      <dgm:spPr/>
      <dgm:t>
        <a:bodyPr/>
        <a:lstStyle/>
        <a:p>
          <a:endParaRPr lang="fr-FR"/>
        </a:p>
      </dgm:t>
    </dgm:pt>
    <dgm:pt modelId="{FE484B1B-FDFD-445C-93F8-8BE1C8285E3C}" type="pres">
      <dgm:prSet presAssocID="{F9769569-45FA-468E-AC80-3DC020EA0312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6151B4E-842E-4245-AC86-7C71108C0547}" type="pres">
      <dgm:prSet presAssocID="{F9769569-45FA-468E-AC80-3DC020EA0312}" presName="negativeSpace" presStyleCnt="0"/>
      <dgm:spPr/>
    </dgm:pt>
    <dgm:pt modelId="{A799C5F0-885F-4DED-B6E1-8826C18E06AD}" type="pres">
      <dgm:prSet presAssocID="{F9769569-45FA-468E-AC80-3DC020EA0312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8F49B54-B95D-47B9-AF7F-557BB002F0C0}" type="presOf" srcId="{5D256F97-862D-4555-AC9D-5DEBC906D4D9}" destId="{D6955FD9-E569-4F3D-8882-02F2B2DBDC24}" srcOrd="0" destOrd="0" presId="urn:microsoft.com/office/officeart/2005/8/layout/list1"/>
    <dgm:cxn modelId="{7820617F-1D2E-4298-BC6D-9F79ED3BBEA2}" type="presOf" srcId="{4108F6D6-6EF4-4485-AEBE-F8E3EF817D91}" destId="{5C7EA80B-8AE2-4ED8-A298-32229037CCDE}" srcOrd="0" destOrd="0" presId="urn:microsoft.com/office/officeart/2005/8/layout/list1"/>
    <dgm:cxn modelId="{8BAB6BDA-4BB6-4C4F-97D1-54C9BD386A79}" type="presOf" srcId="{F9769569-45FA-468E-AC80-3DC020EA0312}" destId="{FE484B1B-FDFD-445C-93F8-8BE1C8285E3C}" srcOrd="1" destOrd="0" presId="urn:microsoft.com/office/officeart/2005/8/layout/list1"/>
    <dgm:cxn modelId="{C51BAB36-25F0-4AF2-BB7D-0EAC9D2A3767}" srcId="{A505C2AE-B70F-47C3-AD91-24C34FAEAF32}" destId="{5D256F97-862D-4555-AC9D-5DEBC906D4D9}" srcOrd="1" destOrd="0" parTransId="{1F6695BC-2579-4E4F-BB90-25BAD4BD50F7}" sibTransId="{1661D0FE-CDF9-4C89-8D5F-5421D2330A47}"/>
    <dgm:cxn modelId="{FA418D35-3361-489B-AA60-25E153E800B0}" type="presOf" srcId="{F9769569-45FA-468E-AC80-3DC020EA0312}" destId="{D8426874-F0EC-4691-BCAC-816C7B941608}" srcOrd="0" destOrd="0" presId="urn:microsoft.com/office/officeart/2005/8/layout/list1"/>
    <dgm:cxn modelId="{BAA45A52-953B-419F-878C-7FC5D320D762}" srcId="{A505C2AE-B70F-47C3-AD91-24C34FAEAF32}" destId="{F9769569-45FA-468E-AC80-3DC020EA0312}" srcOrd="2" destOrd="0" parTransId="{BED9BC5E-D195-4EE4-ABCD-A9B809CABE44}" sibTransId="{34A81C68-F450-4880-96EB-C357EC247418}"/>
    <dgm:cxn modelId="{2E1E8594-D5AC-47A5-A9B6-5AD19C7CC390}" type="presOf" srcId="{5D256F97-862D-4555-AC9D-5DEBC906D4D9}" destId="{5032EB27-CB45-4C2F-AEC4-6F3EADEC171E}" srcOrd="1" destOrd="0" presId="urn:microsoft.com/office/officeart/2005/8/layout/list1"/>
    <dgm:cxn modelId="{491C1FB3-3BAB-409C-8A8F-8435E03CF024}" type="presOf" srcId="{A505C2AE-B70F-47C3-AD91-24C34FAEAF32}" destId="{F7906BB9-277A-4A1B-9CF0-004B623115F9}" srcOrd="0" destOrd="0" presId="urn:microsoft.com/office/officeart/2005/8/layout/list1"/>
    <dgm:cxn modelId="{141F9415-32CE-4795-BE5F-76167B56172E}" srcId="{A505C2AE-B70F-47C3-AD91-24C34FAEAF32}" destId="{4108F6D6-6EF4-4485-AEBE-F8E3EF817D91}" srcOrd="0" destOrd="0" parTransId="{F6929F39-B1E7-4F9E-8696-437721108A12}" sibTransId="{74B6F661-68F4-4F4B-AF31-03130144DC82}"/>
    <dgm:cxn modelId="{B4FE9C2D-EF3C-4D59-9A1C-B501A64C81AC}" type="presOf" srcId="{4108F6D6-6EF4-4485-AEBE-F8E3EF817D91}" destId="{1416F83D-060F-488B-8012-388074CC19C9}" srcOrd="1" destOrd="0" presId="urn:microsoft.com/office/officeart/2005/8/layout/list1"/>
    <dgm:cxn modelId="{40948630-B60A-4CED-982A-A643B6116D33}" type="presParOf" srcId="{F7906BB9-277A-4A1B-9CF0-004B623115F9}" destId="{5960C43C-4F44-4555-BD78-3D0B7D1A2552}" srcOrd="0" destOrd="0" presId="urn:microsoft.com/office/officeart/2005/8/layout/list1"/>
    <dgm:cxn modelId="{784E14FC-074E-496D-B040-7F4D51656745}" type="presParOf" srcId="{5960C43C-4F44-4555-BD78-3D0B7D1A2552}" destId="{5C7EA80B-8AE2-4ED8-A298-32229037CCDE}" srcOrd="0" destOrd="0" presId="urn:microsoft.com/office/officeart/2005/8/layout/list1"/>
    <dgm:cxn modelId="{3497ED03-CC29-465C-AE8A-BFA3ECB6325A}" type="presParOf" srcId="{5960C43C-4F44-4555-BD78-3D0B7D1A2552}" destId="{1416F83D-060F-488B-8012-388074CC19C9}" srcOrd="1" destOrd="0" presId="urn:microsoft.com/office/officeart/2005/8/layout/list1"/>
    <dgm:cxn modelId="{03581D2D-DD2C-4C38-89D1-BFD32FDC00E4}" type="presParOf" srcId="{F7906BB9-277A-4A1B-9CF0-004B623115F9}" destId="{4B6CC9FD-C717-4D79-B468-0C6D894A3DE9}" srcOrd="1" destOrd="0" presId="urn:microsoft.com/office/officeart/2005/8/layout/list1"/>
    <dgm:cxn modelId="{3948880A-B7CC-49AB-9C56-E07E8F036DF9}" type="presParOf" srcId="{F7906BB9-277A-4A1B-9CF0-004B623115F9}" destId="{57ECCBC7-67FC-4081-8260-39C849C34573}" srcOrd="2" destOrd="0" presId="urn:microsoft.com/office/officeart/2005/8/layout/list1"/>
    <dgm:cxn modelId="{8DBD31BB-0A68-4B27-81E3-FA9089042EDC}" type="presParOf" srcId="{F7906BB9-277A-4A1B-9CF0-004B623115F9}" destId="{34329766-5D06-4338-9447-DCCEA8E8D4A0}" srcOrd="3" destOrd="0" presId="urn:microsoft.com/office/officeart/2005/8/layout/list1"/>
    <dgm:cxn modelId="{51AED6A9-34F3-484E-8910-225ACC9DD3F3}" type="presParOf" srcId="{F7906BB9-277A-4A1B-9CF0-004B623115F9}" destId="{BF633485-D2AB-4781-AF19-8F5BFD13E50B}" srcOrd="4" destOrd="0" presId="urn:microsoft.com/office/officeart/2005/8/layout/list1"/>
    <dgm:cxn modelId="{CDC28BBE-A0BE-404B-A8B8-D5091D68C966}" type="presParOf" srcId="{BF633485-D2AB-4781-AF19-8F5BFD13E50B}" destId="{D6955FD9-E569-4F3D-8882-02F2B2DBDC24}" srcOrd="0" destOrd="0" presId="urn:microsoft.com/office/officeart/2005/8/layout/list1"/>
    <dgm:cxn modelId="{BF0EAEF6-9F31-445E-81C3-A4FB89BE2FC9}" type="presParOf" srcId="{BF633485-D2AB-4781-AF19-8F5BFD13E50B}" destId="{5032EB27-CB45-4C2F-AEC4-6F3EADEC171E}" srcOrd="1" destOrd="0" presId="urn:microsoft.com/office/officeart/2005/8/layout/list1"/>
    <dgm:cxn modelId="{53EA9122-A174-4AA8-8322-4E573DEE5037}" type="presParOf" srcId="{F7906BB9-277A-4A1B-9CF0-004B623115F9}" destId="{A9C290E6-FA8F-49EA-AE20-3EF71FA54CE0}" srcOrd="5" destOrd="0" presId="urn:microsoft.com/office/officeart/2005/8/layout/list1"/>
    <dgm:cxn modelId="{56879D54-5F61-4431-B621-16E13BD3C13F}" type="presParOf" srcId="{F7906BB9-277A-4A1B-9CF0-004B623115F9}" destId="{67DA238C-90EF-4908-9A81-B974326E3201}" srcOrd="6" destOrd="0" presId="urn:microsoft.com/office/officeart/2005/8/layout/list1"/>
    <dgm:cxn modelId="{0476BD38-960D-47FB-BEA5-D0E6C0C186C9}" type="presParOf" srcId="{F7906BB9-277A-4A1B-9CF0-004B623115F9}" destId="{34779D24-4737-4F5F-A3C8-AC1BD1AFE63D}" srcOrd="7" destOrd="0" presId="urn:microsoft.com/office/officeart/2005/8/layout/list1"/>
    <dgm:cxn modelId="{D3D30F66-9A09-429C-898B-E87B2415CA91}" type="presParOf" srcId="{F7906BB9-277A-4A1B-9CF0-004B623115F9}" destId="{992DF394-AE02-486B-834D-2A11F4BCD353}" srcOrd="8" destOrd="0" presId="urn:microsoft.com/office/officeart/2005/8/layout/list1"/>
    <dgm:cxn modelId="{A001B550-825A-4C54-AEB4-4EFD492C7A49}" type="presParOf" srcId="{992DF394-AE02-486B-834D-2A11F4BCD353}" destId="{D8426874-F0EC-4691-BCAC-816C7B941608}" srcOrd="0" destOrd="0" presId="urn:microsoft.com/office/officeart/2005/8/layout/list1"/>
    <dgm:cxn modelId="{6B0BA629-843D-4DD6-9991-2DB278651190}" type="presParOf" srcId="{992DF394-AE02-486B-834D-2A11F4BCD353}" destId="{FE484B1B-FDFD-445C-93F8-8BE1C8285E3C}" srcOrd="1" destOrd="0" presId="urn:microsoft.com/office/officeart/2005/8/layout/list1"/>
    <dgm:cxn modelId="{98062A9C-33EB-48DD-A030-451507DBF5CA}" type="presParOf" srcId="{F7906BB9-277A-4A1B-9CF0-004B623115F9}" destId="{C6151B4E-842E-4245-AC86-7C71108C0547}" srcOrd="9" destOrd="0" presId="urn:microsoft.com/office/officeart/2005/8/layout/list1"/>
    <dgm:cxn modelId="{1FA3D908-4108-4F88-BF75-6CC008D8EA69}" type="presParOf" srcId="{F7906BB9-277A-4A1B-9CF0-004B623115F9}" destId="{A799C5F0-885F-4DED-B6E1-8826C18E06AD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0B71222-3824-43FA-992A-3F608F3F82A7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2E37097-495D-4064-941E-6886B9799BAA}">
      <dgm:prSet phldrT="[Texte]"/>
      <dgm:spPr/>
      <dgm:t>
        <a:bodyPr/>
        <a:lstStyle/>
        <a:p>
          <a:r>
            <a:rPr lang="fr-FR" dirty="0" smtClean="0"/>
            <a:t>MED</a:t>
          </a:r>
          <a:endParaRPr lang="fr-FR" dirty="0"/>
        </a:p>
      </dgm:t>
    </dgm:pt>
    <dgm:pt modelId="{BF8F876E-679D-4177-A9B4-F0A40B7986BA}" type="parTrans" cxnId="{2EB73843-96BD-4064-8CB1-529CEB1771C3}">
      <dgm:prSet/>
      <dgm:spPr/>
      <dgm:t>
        <a:bodyPr/>
        <a:lstStyle/>
        <a:p>
          <a:endParaRPr lang="fr-FR"/>
        </a:p>
      </dgm:t>
    </dgm:pt>
    <dgm:pt modelId="{1D0A98FC-DE3C-4763-BD4E-882DA82E3427}" type="sibTrans" cxnId="{2EB73843-96BD-4064-8CB1-529CEB1771C3}">
      <dgm:prSet/>
      <dgm:spPr/>
      <dgm:t>
        <a:bodyPr/>
        <a:lstStyle/>
        <a:p>
          <a:endParaRPr lang="fr-FR"/>
        </a:p>
      </dgm:t>
    </dgm:pt>
    <dgm:pt modelId="{A8E225EF-F903-470D-87A5-0EF44774307B}">
      <dgm:prSet phldrT="[Texte]"/>
      <dgm:spPr/>
      <dgm:t>
        <a:bodyPr/>
        <a:lstStyle/>
        <a:p>
          <a:r>
            <a:rPr lang="fr-FR" dirty="0" smtClean="0"/>
            <a:t>Constat (retard, refus, absence)</a:t>
          </a:r>
          <a:endParaRPr lang="fr-FR" dirty="0"/>
        </a:p>
      </dgm:t>
    </dgm:pt>
    <dgm:pt modelId="{D16F7E87-BE67-411F-9795-D91BE4D75B18}" type="parTrans" cxnId="{EE941DC8-CCFB-4C2D-89C0-4B574F7E4AEA}">
      <dgm:prSet/>
      <dgm:spPr/>
      <dgm:t>
        <a:bodyPr/>
        <a:lstStyle/>
        <a:p>
          <a:endParaRPr lang="fr-FR"/>
        </a:p>
      </dgm:t>
    </dgm:pt>
    <dgm:pt modelId="{0399BE59-5002-4561-B867-DD05BC2053EE}" type="sibTrans" cxnId="{EE941DC8-CCFB-4C2D-89C0-4B574F7E4AEA}">
      <dgm:prSet/>
      <dgm:spPr/>
      <dgm:t>
        <a:bodyPr/>
        <a:lstStyle/>
        <a:p>
          <a:endParaRPr lang="fr-FR"/>
        </a:p>
      </dgm:t>
    </dgm:pt>
    <dgm:pt modelId="{CC80897B-97FB-4E65-9F9F-766F412FC3AA}">
      <dgm:prSet phldrT="[Texte]"/>
      <dgm:spPr/>
      <dgm:t>
        <a:bodyPr/>
        <a:lstStyle/>
        <a:p>
          <a:r>
            <a:rPr lang="fr-FR" dirty="0" smtClean="0"/>
            <a:t>Contenu / formes</a:t>
          </a:r>
          <a:endParaRPr lang="fr-FR" dirty="0"/>
        </a:p>
      </dgm:t>
    </dgm:pt>
    <dgm:pt modelId="{87A221E3-FCCD-41AD-8C9C-DC4998ECD747}" type="parTrans" cxnId="{E02F13F1-CDD6-42E0-8B22-C2C5B7ACD7ED}">
      <dgm:prSet/>
      <dgm:spPr/>
      <dgm:t>
        <a:bodyPr/>
        <a:lstStyle/>
        <a:p>
          <a:endParaRPr lang="fr-FR"/>
        </a:p>
      </dgm:t>
    </dgm:pt>
    <dgm:pt modelId="{D1E27C12-166C-4804-897F-6F6FBE6BD2B3}" type="sibTrans" cxnId="{E02F13F1-CDD6-42E0-8B22-C2C5B7ACD7ED}">
      <dgm:prSet/>
      <dgm:spPr/>
      <dgm:t>
        <a:bodyPr/>
        <a:lstStyle/>
        <a:p>
          <a:endParaRPr lang="fr-FR"/>
        </a:p>
      </dgm:t>
    </dgm:pt>
    <dgm:pt modelId="{2DE9E23E-343F-45CC-BC7D-D047CF3DD090}">
      <dgm:prSet phldrT="[Texte]"/>
      <dgm:spPr/>
      <dgm:t>
        <a:bodyPr/>
        <a:lstStyle/>
        <a:p>
          <a:r>
            <a:rPr lang="fr-FR" dirty="0" smtClean="0"/>
            <a:t>Action en justice</a:t>
          </a:r>
          <a:endParaRPr lang="fr-FR" dirty="0"/>
        </a:p>
      </dgm:t>
    </dgm:pt>
    <dgm:pt modelId="{5A266159-EF98-4D96-AE30-915B294031E4}" type="parTrans" cxnId="{AC86F1FF-F49A-499A-B4D2-DCD31166A142}">
      <dgm:prSet/>
      <dgm:spPr/>
      <dgm:t>
        <a:bodyPr/>
        <a:lstStyle/>
        <a:p>
          <a:endParaRPr lang="fr-FR"/>
        </a:p>
      </dgm:t>
    </dgm:pt>
    <dgm:pt modelId="{34268437-9BB5-47BD-A6DE-D95D023CF4B6}" type="sibTrans" cxnId="{AC86F1FF-F49A-499A-B4D2-DCD31166A142}">
      <dgm:prSet/>
      <dgm:spPr/>
      <dgm:t>
        <a:bodyPr/>
        <a:lstStyle/>
        <a:p>
          <a:endParaRPr lang="fr-FR"/>
        </a:p>
      </dgm:t>
    </dgm:pt>
    <dgm:pt modelId="{B706D5D8-6356-4846-855A-9A10FD14D965}">
      <dgm:prSet phldrT="[Texte]"/>
      <dgm:spPr/>
      <dgm:t>
        <a:bodyPr/>
        <a:lstStyle/>
        <a:p>
          <a:r>
            <a:rPr lang="fr-FR" dirty="0" smtClean="0"/>
            <a:t>Intervenir </a:t>
          </a:r>
          <a:r>
            <a:rPr lang="fr-FR" dirty="0" err="1" smtClean="0"/>
            <a:t>ds</a:t>
          </a:r>
          <a:r>
            <a:rPr lang="fr-FR" dirty="0" smtClean="0"/>
            <a:t> délai </a:t>
          </a:r>
          <a:endParaRPr lang="fr-FR" dirty="0"/>
        </a:p>
      </dgm:t>
    </dgm:pt>
    <dgm:pt modelId="{F31EA244-C852-4988-831F-D8D13950AD82}" type="parTrans" cxnId="{9AA0FA52-C199-44AF-8B47-D1CB904CD3B5}">
      <dgm:prSet/>
      <dgm:spPr/>
      <dgm:t>
        <a:bodyPr/>
        <a:lstStyle/>
        <a:p>
          <a:endParaRPr lang="fr-FR"/>
        </a:p>
      </dgm:t>
    </dgm:pt>
    <dgm:pt modelId="{F83D2270-8DD6-4F4A-9A80-068A1016B67A}" type="sibTrans" cxnId="{9AA0FA52-C199-44AF-8B47-D1CB904CD3B5}">
      <dgm:prSet/>
      <dgm:spPr/>
      <dgm:t>
        <a:bodyPr/>
        <a:lstStyle/>
        <a:p>
          <a:endParaRPr lang="fr-FR"/>
        </a:p>
      </dgm:t>
    </dgm:pt>
    <dgm:pt modelId="{D4656DD5-4A92-4883-946B-9AB264B08B37}">
      <dgm:prSet phldrT="[Texte]"/>
      <dgm:spPr/>
      <dgm:t>
        <a:bodyPr/>
        <a:lstStyle/>
        <a:p>
          <a:r>
            <a:rPr lang="fr-FR" dirty="0" smtClean="0"/>
            <a:t>Juridiction compétente</a:t>
          </a:r>
          <a:endParaRPr lang="fr-FR" dirty="0"/>
        </a:p>
      </dgm:t>
    </dgm:pt>
    <dgm:pt modelId="{62BBF6B8-D907-4C24-8470-06352CBCFDDC}" type="parTrans" cxnId="{0B703B60-AE16-488A-A50D-C6D0CA22CC5B}">
      <dgm:prSet/>
      <dgm:spPr/>
      <dgm:t>
        <a:bodyPr/>
        <a:lstStyle/>
        <a:p>
          <a:endParaRPr lang="fr-FR"/>
        </a:p>
      </dgm:t>
    </dgm:pt>
    <dgm:pt modelId="{384F7289-EFED-42AD-AABB-2F3BB04D8CFE}" type="sibTrans" cxnId="{0B703B60-AE16-488A-A50D-C6D0CA22CC5B}">
      <dgm:prSet/>
      <dgm:spPr/>
      <dgm:t>
        <a:bodyPr/>
        <a:lstStyle/>
        <a:p>
          <a:endParaRPr lang="fr-FR"/>
        </a:p>
      </dgm:t>
    </dgm:pt>
    <dgm:pt modelId="{EB48AFAB-8EBA-462B-85B3-DAD10D2E5AB0}">
      <dgm:prSet phldrT="[Texte]"/>
      <dgm:spPr/>
      <dgm:t>
        <a:bodyPr/>
        <a:lstStyle/>
        <a:p>
          <a:r>
            <a:rPr lang="fr-FR" dirty="0" smtClean="0"/>
            <a:t>Délais</a:t>
          </a:r>
          <a:endParaRPr lang="fr-FR" dirty="0"/>
        </a:p>
      </dgm:t>
    </dgm:pt>
    <dgm:pt modelId="{9415590A-1AB2-427F-80B3-7DA806F0279B}" type="parTrans" cxnId="{ABA74534-8BCC-450A-B9CE-C4DF97C96568}">
      <dgm:prSet/>
      <dgm:spPr/>
      <dgm:t>
        <a:bodyPr/>
        <a:lstStyle/>
        <a:p>
          <a:endParaRPr lang="fr-FR"/>
        </a:p>
      </dgm:t>
    </dgm:pt>
    <dgm:pt modelId="{D365F8B9-18F9-4F10-A5B4-E331F9C32A59}" type="sibTrans" cxnId="{ABA74534-8BCC-450A-B9CE-C4DF97C96568}">
      <dgm:prSet/>
      <dgm:spPr/>
      <dgm:t>
        <a:bodyPr/>
        <a:lstStyle/>
        <a:p>
          <a:endParaRPr lang="fr-FR"/>
        </a:p>
      </dgm:t>
    </dgm:pt>
    <dgm:pt modelId="{CA37BFD6-641F-4D9A-9879-F9E0AF961318}">
      <dgm:prSet phldrT="[Texte]"/>
      <dgm:spPr/>
      <dgm:t>
        <a:bodyPr/>
        <a:lstStyle/>
        <a:p>
          <a:pPr algn="just"/>
          <a:r>
            <a:rPr lang="fr-FR" dirty="0" smtClean="0"/>
            <a:t>Prescription 15 ans (civil)</a:t>
          </a:r>
          <a:endParaRPr lang="fr-FR" dirty="0"/>
        </a:p>
      </dgm:t>
    </dgm:pt>
    <dgm:pt modelId="{08C39583-45ED-4C12-81BE-23B0023D22DC}" type="parTrans" cxnId="{E190F37E-397B-4515-8C60-9111259D3AEB}">
      <dgm:prSet/>
      <dgm:spPr/>
      <dgm:t>
        <a:bodyPr/>
        <a:lstStyle/>
        <a:p>
          <a:endParaRPr lang="fr-FR"/>
        </a:p>
      </dgm:t>
    </dgm:pt>
    <dgm:pt modelId="{F89F2D54-11EE-4D0C-9388-6B226F155042}" type="sibTrans" cxnId="{E190F37E-397B-4515-8C60-9111259D3AEB}">
      <dgm:prSet/>
      <dgm:spPr/>
      <dgm:t>
        <a:bodyPr/>
        <a:lstStyle/>
        <a:p>
          <a:endParaRPr lang="fr-FR"/>
        </a:p>
      </dgm:t>
    </dgm:pt>
    <dgm:pt modelId="{5A3DE0A3-6530-4CD6-83EE-37DF2A4F8A36}">
      <dgm:prSet phldrT="[Texte]"/>
      <dgm:spPr/>
      <dgm:t>
        <a:bodyPr/>
        <a:lstStyle/>
        <a:p>
          <a:pPr algn="l"/>
          <a:r>
            <a:rPr lang="fr-FR" dirty="0" smtClean="0"/>
            <a:t>5 ans (commercial)</a:t>
          </a:r>
          <a:endParaRPr lang="fr-FR" dirty="0"/>
        </a:p>
      </dgm:t>
    </dgm:pt>
    <dgm:pt modelId="{4F686508-98B5-4B00-8FCE-059A1AF73E84}" type="parTrans" cxnId="{8D2D4B7B-05C2-4E1A-B965-795570E4E516}">
      <dgm:prSet/>
      <dgm:spPr/>
      <dgm:t>
        <a:bodyPr/>
        <a:lstStyle/>
        <a:p>
          <a:endParaRPr lang="fr-FR"/>
        </a:p>
      </dgm:t>
    </dgm:pt>
    <dgm:pt modelId="{6CDF060B-26F5-4209-958B-75CBE6F63176}" type="sibTrans" cxnId="{8D2D4B7B-05C2-4E1A-B965-795570E4E516}">
      <dgm:prSet/>
      <dgm:spPr/>
      <dgm:t>
        <a:bodyPr/>
        <a:lstStyle/>
        <a:p>
          <a:endParaRPr lang="fr-FR"/>
        </a:p>
      </dgm:t>
    </dgm:pt>
    <dgm:pt modelId="{B67B5F98-888B-4FE5-9719-2DFE7F9AEF64}">
      <dgm:prSet phldrT="[Texte]"/>
      <dgm:spPr/>
      <dgm:t>
        <a:bodyPr/>
        <a:lstStyle/>
        <a:p>
          <a:pPr algn="l"/>
          <a:r>
            <a:rPr lang="fr-FR" dirty="0" smtClean="0"/>
            <a:t>Plus brève (ct de </a:t>
          </a:r>
          <a:r>
            <a:rPr lang="fr-FR" dirty="0" err="1" smtClean="0"/>
            <a:t>tspt</a:t>
          </a:r>
          <a:r>
            <a:rPr lang="fr-FR" dirty="0" smtClean="0"/>
            <a:t>)</a:t>
          </a:r>
          <a:endParaRPr lang="fr-FR" dirty="0"/>
        </a:p>
      </dgm:t>
    </dgm:pt>
    <dgm:pt modelId="{18BE71A9-A215-4DF9-BE01-741EDEEEA034}" type="parTrans" cxnId="{425F9272-45CA-4F1C-ABCF-ACC8EE370DA7}">
      <dgm:prSet/>
      <dgm:spPr/>
    </dgm:pt>
    <dgm:pt modelId="{E72CAA50-EBD3-4B9E-BBA3-49C455D47B66}" type="sibTrans" cxnId="{425F9272-45CA-4F1C-ABCF-ACC8EE370DA7}">
      <dgm:prSet/>
      <dgm:spPr/>
    </dgm:pt>
    <dgm:pt modelId="{62BB867C-04AB-4103-AC96-73C9E8FDEA11}" type="pres">
      <dgm:prSet presAssocID="{90B71222-3824-43FA-992A-3F608F3F82A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BBEE440B-C377-4A55-B038-890CB2FD76D1}" type="pres">
      <dgm:prSet presAssocID="{D2E37097-495D-4064-941E-6886B9799BAA}" presName="composite" presStyleCnt="0"/>
      <dgm:spPr/>
    </dgm:pt>
    <dgm:pt modelId="{B8DB91A4-A92A-4D9E-BA04-15B93F34A6B3}" type="pres">
      <dgm:prSet presAssocID="{D2E37097-495D-4064-941E-6886B9799BAA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8116525-2F21-4116-B922-677FAB7F646D}" type="pres">
      <dgm:prSet presAssocID="{D2E37097-495D-4064-941E-6886B9799BAA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BFF02E9-A94E-48E9-9EAA-BF7757FCB20D}" type="pres">
      <dgm:prSet presAssocID="{1D0A98FC-DE3C-4763-BD4E-882DA82E3427}" presName="space" presStyleCnt="0"/>
      <dgm:spPr/>
    </dgm:pt>
    <dgm:pt modelId="{80C242F7-3618-4F7D-B9F7-3B90C4D2BEF7}" type="pres">
      <dgm:prSet presAssocID="{2DE9E23E-343F-45CC-BC7D-D047CF3DD090}" presName="composite" presStyleCnt="0"/>
      <dgm:spPr/>
    </dgm:pt>
    <dgm:pt modelId="{AD767DBF-249A-4AB6-B491-CB52ACF5D1C0}" type="pres">
      <dgm:prSet presAssocID="{2DE9E23E-343F-45CC-BC7D-D047CF3DD090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200A42D-F953-4DA3-BE80-F5625FE74A4F}" type="pres">
      <dgm:prSet presAssocID="{2DE9E23E-343F-45CC-BC7D-D047CF3DD090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C76CA5-1F5E-477E-884E-DA009F7A05FF}" type="pres">
      <dgm:prSet presAssocID="{34268437-9BB5-47BD-A6DE-D95D023CF4B6}" presName="space" presStyleCnt="0"/>
      <dgm:spPr/>
    </dgm:pt>
    <dgm:pt modelId="{B9762282-D4CA-432B-A249-EBCC99887FC7}" type="pres">
      <dgm:prSet presAssocID="{EB48AFAB-8EBA-462B-85B3-DAD10D2E5AB0}" presName="composite" presStyleCnt="0"/>
      <dgm:spPr/>
    </dgm:pt>
    <dgm:pt modelId="{B99F7B5B-FB2A-4CCC-8091-67067BA7EC02}" type="pres">
      <dgm:prSet presAssocID="{EB48AFAB-8EBA-462B-85B3-DAD10D2E5AB0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BA9241F-ECCA-42EF-8293-EA5511C13A86}" type="pres">
      <dgm:prSet presAssocID="{EB48AFAB-8EBA-462B-85B3-DAD10D2E5AB0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E4C28F01-83DF-45CA-839B-D3BABBB25F4C}" type="presOf" srcId="{90B71222-3824-43FA-992A-3F608F3F82A7}" destId="{62BB867C-04AB-4103-AC96-73C9E8FDEA11}" srcOrd="0" destOrd="0" presId="urn:microsoft.com/office/officeart/2005/8/layout/hList1"/>
    <dgm:cxn modelId="{D58267BB-C180-4A65-AD0D-A86F25784AD5}" type="presOf" srcId="{D4656DD5-4A92-4883-946B-9AB264B08B37}" destId="{8200A42D-F953-4DA3-BE80-F5625FE74A4F}" srcOrd="0" destOrd="1" presId="urn:microsoft.com/office/officeart/2005/8/layout/hList1"/>
    <dgm:cxn modelId="{E190F37E-397B-4515-8C60-9111259D3AEB}" srcId="{EB48AFAB-8EBA-462B-85B3-DAD10D2E5AB0}" destId="{CA37BFD6-641F-4D9A-9879-F9E0AF961318}" srcOrd="0" destOrd="0" parTransId="{08C39583-45ED-4C12-81BE-23B0023D22DC}" sibTransId="{F89F2D54-11EE-4D0C-9388-6B226F155042}"/>
    <dgm:cxn modelId="{54581E01-3621-4493-A2FB-97866EDC4B47}" type="presOf" srcId="{CC80897B-97FB-4E65-9F9F-766F412FC3AA}" destId="{18116525-2F21-4116-B922-677FAB7F646D}" srcOrd="0" destOrd="1" presId="urn:microsoft.com/office/officeart/2005/8/layout/hList1"/>
    <dgm:cxn modelId="{AC86F1FF-F49A-499A-B4D2-DCD31166A142}" srcId="{90B71222-3824-43FA-992A-3F608F3F82A7}" destId="{2DE9E23E-343F-45CC-BC7D-D047CF3DD090}" srcOrd="1" destOrd="0" parTransId="{5A266159-EF98-4D96-AE30-915B294031E4}" sibTransId="{34268437-9BB5-47BD-A6DE-D95D023CF4B6}"/>
    <dgm:cxn modelId="{CBDD3BB7-90AF-4E6B-AE50-E75C5E9A207C}" type="presOf" srcId="{2DE9E23E-343F-45CC-BC7D-D047CF3DD090}" destId="{AD767DBF-249A-4AB6-B491-CB52ACF5D1C0}" srcOrd="0" destOrd="0" presId="urn:microsoft.com/office/officeart/2005/8/layout/hList1"/>
    <dgm:cxn modelId="{8D2D4B7B-05C2-4E1A-B965-795570E4E516}" srcId="{EB48AFAB-8EBA-462B-85B3-DAD10D2E5AB0}" destId="{5A3DE0A3-6530-4CD6-83EE-37DF2A4F8A36}" srcOrd="1" destOrd="0" parTransId="{4F686508-98B5-4B00-8FCE-059A1AF73E84}" sibTransId="{6CDF060B-26F5-4209-958B-75CBE6F63176}"/>
    <dgm:cxn modelId="{9667E8EC-D756-4842-963C-AE01D7C492E9}" type="presOf" srcId="{D2E37097-495D-4064-941E-6886B9799BAA}" destId="{B8DB91A4-A92A-4D9E-BA04-15B93F34A6B3}" srcOrd="0" destOrd="0" presId="urn:microsoft.com/office/officeart/2005/8/layout/hList1"/>
    <dgm:cxn modelId="{1824C4C6-CE7C-40D3-A244-44A0F5605D9A}" type="presOf" srcId="{EB48AFAB-8EBA-462B-85B3-DAD10D2E5AB0}" destId="{B99F7B5B-FB2A-4CCC-8091-67067BA7EC02}" srcOrd="0" destOrd="0" presId="urn:microsoft.com/office/officeart/2005/8/layout/hList1"/>
    <dgm:cxn modelId="{E02F13F1-CDD6-42E0-8B22-C2C5B7ACD7ED}" srcId="{D2E37097-495D-4064-941E-6886B9799BAA}" destId="{CC80897B-97FB-4E65-9F9F-766F412FC3AA}" srcOrd="1" destOrd="0" parTransId="{87A221E3-FCCD-41AD-8C9C-DC4998ECD747}" sibTransId="{D1E27C12-166C-4804-897F-6F6FBE6BD2B3}"/>
    <dgm:cxn modelId="{425F9272-45CA-4F1C-ABCF-ACC8EE370DA7}" srcId="{5A3DE0A3-6530-4CD6-83EE-37DF2A4F8A36}" destId="{B67B5F98-888B-4FE5-9719-2DFE7F9AEF64}" srcOrd="0" destOrd="0" parTransId="{18BE71A9-A215-4DF9-BE01-741EDEEEA034}" sibTransId="{E72CAA50-EBD3-4B9E-BBA3-49C455D47B66}"/>
    <dgm:cxn modelId="{2EB73843-96BD-4064-8CB1-529CEB1771C3}" srcId="{90B71222-3824-43FA-992A-3F608F3F82A7}" destId="{D2E37097-495D-4064-941E-6886B9799BAA}" srcOrd="0" destOrd="0" parTransId="{BF8F876E-679D-4177-A9B4-F0A40B7986BA}" sibTransId="{1D0A98FC-DE3C-4763-BD4E-882DA82E3427}"/>
    <dgm:cxn modelId="{9AA0FA52-C199-44AF-8B47-D1CB904CD3B5}" srcId="{2DE9E23E-343F-45CC-BC7D-D047CF3DD090}" destId="{B706D5D8-6356-4846-855A-9A10FD14D965}" srcOrd="0" destOrd="0" parTransId="{F31EA244-C852-4988-831F-D8D13950AD82}" sibTransId="{F83D2270-8DD6-4F4A-9A80-068A1016B67A}"/>
    <dgm:cxn modelId="{EE455107-5114-487E-8E7B-93089981559B}" type="presOf" srcId="{A8E225EF-F903-470D-87A5-0EF44774307B}" destId="{18116525-2F21-4116-B922-677FAB7F646D}" srcOrd="0" destOrd="0" presId="urn:microsoft.com/office/officeart/2005/8/layout/hList1"/>
    <dgm:cxn modelId="{ABA74534-8BCC-450A-B9CE-C4DF97C96568}" srcId="{90B71222-3824-43FA-992A-3F608F3F82A7}" destId="{EB48AFAB-8EBA-462B-85B3-DAD10D2E5AB0}" srcOrd="2" destOrd="0" parTransId="{9415590A-1AB2-427F-80B3-7DA806F0279B}" sibTransId="{D365F8B9-18F9-4F10-A5B4-E331F9C32A59}"/>
    <dgm:cxn modelId="{EE941DC8-CCFB-4C2D-89C0-4B574F7E4AEA}" srcId="{D2E37097-495D-4064-941E-6886B9799BAA}" destId="{A8E225EF-F903-470D-87A5-0EF44774307B}" srcOrd="0" destOrd="0" parTransId="{D16F7E87-BE67-411F-9795-D91BE4D75B18}" sibTransId="{0399BE59-5002-4561-B867-DD05BC2053EE}"/>
    <dgm:cxn modelId="{0B703B60-AE16-488A-A50D-C6D0CA22CC5B}" srcId="{2DE9E23E-343F-45CC-BC7D-D047CF3DD090}" destId="{D4656DD5-4A92-4883-946B-9AB264B08B37}" srcOrd="1" destOrd="0" parTransId="{62BBF6B8-D907-4C24-8470-06352CBCFDDC}" sibTransId="{384F7289-EFED-42AD-AABB-2F3BB04D8CFE}"/>
    <dgm:cxn modelId="{B3A9B881-CC64-443E-BD5B-63E27222CD3F}" type="presOf" srcId="{B67B5F98-888B-4FE5-9719-2DFE7F9AEF64}" destId="{FBA9241F-ECCA-42EF-8293-EA5511C13A86}" srcOrd="0" destOrd="2" presId="urn:microsoft.com/office/officeart/2005/8/layout/hList1"/>
    <dgm:cxn modelId="{BCBE0033-D8DA-4DB2-89D2-7A5D2702505B}" type="presOf" srcId="{B706D5D8-6356-4846-855A-9A10FD14D965}" destId="{8200A42D-F953-4DA3-BE80-F5625FE74A4F}" srcOrd="0" destOrd="0" presId="urn:microsoft.com/office/officeart/2005/8/layout/hList1"/>
    <dgm:cxn modelId="{1C7DC2C3-7426-4ACC-A0BC-BF85DEDD30E7}" type="presOf" srcId="{CA37BFD6-641F-4D9A-9879-F9E0AF961318}" destId="{FBA9241F-ECCA-42EF-8293-EA5511C13A86}" srcOrd="0" destOrd="0" presId="urn:microsoft.com/office/officeart/2005/8/layout/hList1"/>
    <dgm:cxn modelId="{D6A5319F-00F3-4A0C-BA21-DFB2FF1C4D22}" type="presOf" srcId="{5A3DE0A3-6530-4CD6-83EE-37DF2A4F8A36}" destId="{FBA9241F-ECCA-42EF-8293-EA5511C13A86}" srcOrd="0" destOrd="1" presId="urn:microsoft.com/office/officeart/2005/8/layout/hList1"/>
    <dgm:cxn modelId="{BB14D4FD-90D7-48AA-B287-22EA4E66FE94}" type="presParOf" srcId="{62BB867C-04AB-4103-AC96-73C9E8FDEA11}" destId="{BBEE440B-C377-4A55-B038-890CB2FD76D1}" srcOrd="0" destOrd="0" presId="urn:microsoft.com/office/officeart/2005/8/layout/hList1"/>
    <dgm:cxn modelId="{F2C0D920-EAC4-479A-86CB-325E0C7E7F2B}" type="presParOf" srcId="{BBEE440B-C377-4A55-B038-890CB2FD76D1}" destId="{B8DB91A4-A92A-4D9E-BA04-15B93F34A6B3}" srcOrd="0" destOrd="0" presId="urn:microsoft.com/office/officeart/2005/8/layout/hList1"/>
    <dgm:cxn modelId="{81A8CDEA-E1DC-49D4-9154-75B796F18595}" type="presParOf" srcId="{BBEE440B-C377-4A55-B038-890CB2FD76D1}" destId="{18116525-2F21-4116-B922-677FAB7F646D}" srcOrd="1" destOrd="0" presId="urn:microsoft.com/office/officeart/2005/8/layout/hList1"/>
    <dgm:cxn modelId="{3FA77A99-A107-49B8-B28B-198CDD84F398}" type="presParOf" srcId="{62BB867C-04AB-4103-AC96-73C9E8FDEA11}" destId="{3BFF02E9-A94E-48E9-9EAA-BF7757FCB20D}" srcOrd="1" destOrd="0" presId="urn:microsoft.com/office/officeart/2005/8/layout/hList1"/>
    <dgm:cxn modelId="{05449A8C-47E9-4B40-985B-E58A01C14427}" type="presParOf" srcId="{62BB867C-04AB-4103-AC96-73C9E8FDEA11}" destId="{80C242F7-3618-4F7D-B9F7-3B90C4D2BEF7}" srcOrd="2" destOrd="0" presId="urn:microsoft.com/office/officeart/2005/8/layout/hList1"/>
    <dgm:cxn modelId="{F55E1C02-C956-4BD1-A558-EC0C3C381CE9}" type="presParOf" srcId="{80C242F7-3618-4F7D-B9F7-3B90C4D2BEF7}" destId="{AD767DBF-249A-4AB6-B491-CB52ACF5D1C0}" srcOrd="0" destOrd="0" presId="urn:microsoft.com/office/officeart/2005/8/layout/hList1"/>
    <dgm:cxn modelId="{3A37297D-14C5-4FB7-966A-AF8D6C33AF15}" type="presParOf" srcId="{80C242F7-3618-4F7D-B9F7-3B90C4D2BEF7}" destId="{8200A42D-F953-4DA3-BE80-F5625FE74A4F}" srcOrd="1" destOrd="0" presId="urn:microsoft.com/office/officeart/2005/8/layout/hList1"/>
    <dgm:cxn modelId="{EAEE151F-EDBA-4B27-AD6B-A2B1455FC98C}" type="presParOf" srcId="{62BB867C-04AB-4103-AC96-73C9E8FDEA11}" destId="{8AC76CA5-1F5E-477E-884E-DA009F7A05FF}" srcOrd="3" destOrd="0" presId="urn:microsoft.com/office/officeart/2005/8/layout/hList1"/>
    <dgm:cxn modelId="{88C3CB54-6DB0-484C-8855-0B18686697D8}" type="presParOf" srcId="{62BB867C-04AB-4103-AC96-73C9E8FDEA11}" destId="{B9762282-D4CA-432B-A249-EBCC99887FC7}" srcOrd="4" destOrd="0" presId="urn:microsoft.com/office/officeart/2005/8/layout/hList1"/>
    <dgm:cxn modelId="{5D165717-4CA2-479D-97A2-14827FA78BA6}" type="presParOf" srcId="{B9762282-D4CA-432B-A249-EBCC99887FC7}" destId="{B99F7B5B-FB2A-4CCC-8091-67067BA7EC02}" srcOrd="0" destOrd="0" presId="urn:microsoft.com/office/officeart/2005/8/layout/hList1"/>
    <dgm:cxn modelId="{6BBFA062-1043-4493-9BDE-88B4C0C56512}" type="presParOf" srcId="{B9762282-D4CA-432B-A249-EBCC99887FC7}" destId="{FBA9241F-ECCA-42EF-8293-EA5511C13A8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5ED269-2005-43E4-ABF5-D161215B2391}">
      <dsp:nvSpPr>
        <dsp:cNvPr id="0" name=""/>
        <dsp:cNvSpPr/>
      </dsp:nvSpPr>
      <dsp:spPr>
        <a:xfrm>
          <a:off x="3291839" y="552"/>
          <a:ext cx="4937760" cy="215469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225" tIns="22225" rIns="22225" bIns="22225" numCol="1" spcCol="1270" anchor="t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3500" kern="1200" dirty="0" smtClean="0"/>
            <a:t>Prouver la faute</a:t>
          </a:r>
          <a:endParaRPr lang="fr-FR" sz="3500" kern="1200" dirty="0"/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3500" kern="1200" dirty="0" smtClean="0"/>
            <a:t>Non absolu</a:t>
          </a:r>
          <a:endParaRPr lang="fr-FR" sz="3500" kern="1200" dirty="0"/>
        </a:p>
      </dsp:txBody>
      <dsp:txXfrm>
        <a:off x="3291839" y="269889"/>
        <a:ext cx="4129750" cy="1616020"/>
      </dsp:txXfrm>
    </dsp:sp>
    <dsp:sp modelId="{F9732F7C-CFB9-466B-93DA-2355F71121BE}">
      <dsp:nvSpPr>
        <dsp:cNvPr id="0" name=""/>
        <dsp:cNvSpPr/>
      </dsp:nvSpPr>
      <dsp:spPr>
        <a:xfrm>
          <a:off x="0" y="552"/>
          <a:ext cx="3291840" cy="21546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410" tIns="116205" rIns="232410" bIns="116205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6100" kern="1200" dirty="0" smtClean="0"/>
            <a:t>O de moyens</a:t>
          </a:r>
          <a:endParaRPr lang="fr-FR" sz="6100" kern="1200" dirty="0"/>
        </a:p>
      </dsp:txBody>
      <dsp:txXfrm>
        <a:off x="105183" y="105735"/>
        <a:ext cx="3081474" cy="1944328"/>
      </dsp:txXfrm>
    </dsp:sp>
    <dsp:sp modelId="{367A358F-12C7-457F-BF8A-916A08B50CB6}">
      <dsp:nvSpPr>
        <dsp:cNvPr id="0" name=""/>
        <dsp:cNvSpPr/>
      </dsp:nvSpPr>
      <dsp:spPr>
        <a:xfrm>
          <a:off x="3291839" y="2370716"/>
          <a:ext cx="4937760" cy="215469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225" tIns="22225" rIns="22225" bIns="22225" numCol="1" spcCol="1270" anchor="t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3500" kern="1200" dirty="0" smtClean="0"/>
            <a:t>Présomption de R</a:t>
          </a:r>
          <a:endParaRPr lang="fr-FR" sz="3500" kern="1200" dirty="0"/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3500" kern="1200" dirty="0" err="1" smtClean="0"/>
            <a:t>Exonér</a:t>
          </a:r>
          <a:r>
            <a:rPr lang="fr-FR" sz="3500" kern="1200" dirty="0" smtClean="0"/>
            <a:t> si preuve de cause étrangère</a:t>
          </a:r>
          <a:endParaRPr lang="fr-FR" sz="3500" kern="1200" dirty="0"/>
        </a:p>
      </dsp:txBody>
      <dsp:txXfrm>
        <a:off x="3291839" y="2640053"/>
        <a:ext cx="4129750" cy="1616020"/>
      </dsp:txXfrm>
    </dsp:sp>
    <dsp:sp modelId="{080E20D7-FD53-4819-9106-5481F5BFB1F0}">
      <dsp:nvSpPr>
        <dsp:cNvPr id="0" name=""/>
        <dsp:cNvSpPr/>
      </dsp:nvSpPr>
      <dsp:spPr>
        <a:xfrm>
          <a:off x="0" y="2370716"/>
          <a:ext cx="3291840" cy="21546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410" tIns="116205" rIns="232410" bIns="116205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6100" kern="1200" dirty="0" smtClean="0"/>
            <a:t>O de résultat</a:t>
          </a:r>
          <a:endParaRPr lang="fr-FR" sz="6100" kern="1200" dirty="0"/>
        </a:p>
      </dsp:txBody>
      <dsp:txXfrm>
        <a:off x="105183" y="2475899"/>
        <a:ext cx="3081474" cy="194432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802258-E62E-4B3F-BC88-969B0BECE969}">
      <dsp:nvSpPr>
        <dsp:cNvPr id="0" name=""/>
        <dsp:cNvSpPr/>
      </dsp:nvSpPr>
      <dsp:spPr>
        <a:xfrm>
          <a:off x="1208019" y="2152"/>
          <a:ext cx="2583805" cy="12919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80010" bIns="5334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200" kern="1200" dirty="0" smtClean="0"/>
            <a:t>DI dus</a:t>
          </a:r>
          <a:endParaRPr lang="fr-FR" sz="4200" kern="1200" dirty="0"/>
        </a:p>
      </dsp:txBody>
      <dsp:txXfrm>
        <a:off x="1245858" y="39991"/>
        <a:ext cx="2508127" cy="1216224"/>
      </dsp:txXfrm>
    </dsp:sp>
    <dsp:sp modelId="{D13AA455-2BD3-4620-B6D4-8527B5EED383}">
      <dsp:nvSpPr>
        <dsp:cNvPr id="0" name=""/>
        <dsp:cNvSpPr/>
      </dsp:nvSpPr>
      <dsp:spPr>
        <a:xfrm>
          <a:off x="1466399" y="1294054"/>
          <a:ext cx="258380" cy="9689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8926"/>
              </a:lnTo>
              <a:lnTo>
                <a:pt x="258380" y="96892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E82E68-F0BC-4ECF-A35C-9A9CBDF73B51}">
      <dsp:nvSpPr>
        <dsp:cNvPr id="0" name=""/>
        <dsp:cNvSpPr/>
      </dsp:nvSpPr>
      <dsp:spPr>
        <a:xfrm>
          <a:off x="1724780" y="1617030"/>
          <a:ext cx="2067044" cy="12919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smtClean="0"/>
            <a:t>Fait matériel d’inexécution</a:t>
          </a:r>
          <a:endParaRPr lang="fr-FR" sz="2700" kern="1200" dirty="0"/>
        </a:p>
      </dsp:txBody>
      <dsp:txXfrm>
        <a:off x="1762619" y="1654869"/>
        <a:ext cx="1991366" cy="1216224"/>
      </dsp:txXfrm>
    </dsp:sp>
    <dsp:sp modelId="{22362D90-47E3-422E-8B39-039F02618445}">
      <dsp:nvSpPr>
        <dsp:cNvPr id="0" name=""/>
        <dsp:cNvSpPr/>
      </dsp:nvSpPr>
      <dsp:spPr>
        <a:xfrm>
          <a:off x="1466399" y="1294054"/>
          <a:ext cx="258380" cy="25838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3805"/>
              </a:lnTo>
              <a:lnTo>
                <a:pt x="258380" y="25838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C458EA-1FAC-4E3D-B72B-11E296D085F6}">
      <dsp:nvSpPr>
        <dsp:cNvPr id="0" name=""/>
        <dsp:cNvSpPr/>
      </dsp:nvSpPr>
      <dsp:spPr>
        <a:xfrm>
          <a:off x="1724780" y="3231908"/>
          <a:ext cx="2067044" cy="12919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smtClean="0"/>
            <a:t>Pas de mauvaise foi</a:t>
          </a:r>
          <a:endParaRPr lang="fr-FR" sz="2700" kern="1200" dirty="0"/>
        </a:p>
      </dsp:txBody>
      <dsp:txXfrm>
        <a:off x="1762619" y="3269747"/>
        <a:ext cx="1991366" cy="1216224"/>
      </dsp:txXfrm>
    </dsp:sp>
    <dsp:sp modelId="{8258737F-9861-421F-94B7-C943AB61183B}">
      <dsp:nvSpPr>
        <dsp:cNvPr id="0" name=""/>
        <dsp:cNvSpPr/>
      </dsp:nvSpPr>
      <dsp:spPr>
        <a:xfrm>
          <a:off x="4437775" y="2152"/>
          <a:ext cx="2583805" cy="12919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80010" bIns="5334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200" kern="1200" dirty="0" smtClean="0"/>
            <a:t>DI non dus</a:t>
          </a:r>
          <a:endParaRPr lang="fr-FR" sz="4200" kern="1200" dirty="0"/>
        </a:p>
      </dsp:txBody>
      <dsp:txXfrm>
        <a:off x="4475614" y="39991"/>
        <a:ext cx="2508127" cy="1216224"/>
      </dsp:txXfrm>
    </dsp:sp>
    <dsp:sp modelId="{489E33BB-B84A-4760-91CE-D6E271B3D58B}">
      <dsp:nvSpPr>
        <dsp:cNvPr id="0" name=""/>
        <dsp:cNvSpPr/>
      </dsp:nvSpPr>
      <dsp:spPr>
        <a:xfrm>
          <a:off x="4696156" y="1294054"/>
          <a:ext cx="258380" cy="9689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8926"/>
              </a:lnTo>
              <a:lnTo>
                <a:pt x="258380" y="96892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28626C-0877-4AED-A664-3A087D525571}">
      <dsp:nvSpPr>
        <dsp:cNvPr id="0" name=""/>
        <dsp:cNvSpPr/>
      </dsp:nvSpPr>
      <dsp:spPr>
        <a:xfrm>
          <a:off x="4954536" y="1617030"/>
          <a:ext cx="2067044" cy="12919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smtClean="0"/>
            <a:t>Force majeure</a:t>
          </a:r>
          <a:endParaRPr lang="fr-FR" sz="2700" kern="1200" dirty="0"/>
        </a:p>
      </dsp:txBody>
      <dsp:txXfrm>
        <a:off x="4992375" y="1654869"/>
        <a:ext cx="1991366" cy="1216224"/>
      </dsp:txXfrm>
    </dsp:sp>
    <dsp:sp modelId="{1F2743C9-A1BA-468A-AAE2-AD0EC9750C76}">
      <dsp:nvSpPr>
        <dsp:cNvPr id="0" name=""/>
        <dsp:cNvSpPr/>
      </dsp:nvSpPr>
      <dsp:spPr>
        <a:xfrm>
          <a:off x="4696156" y="1294054"/>
          <a:ext cx="258380" cy="25838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3805"/>
              </a:lnTo>
              <a:lnTo>
                <a:pt x="258380" y="25838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B60BD3-900D-4AFA-8FF3-346405E535EF}">
      <dsp:nvSpPr>
        <dsp:cNvPr id="0" name=""/>
        <dsp:cNvSpPr/>
      </dsp:nvSpPr>
      <dsp:spPr>
        <a:xfrm>
          <a:off x="4954536" y="3231908"/>
          <a:ext cx="2067044" cy="12919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smtClean="0"/>
            <a:t>Demeure du créancier</a:t>
          </a:r>
          <a:endParaRPr lang="fr-FR" sz="2700" kern="1200" dirty="0"/>
        </a:p>
      </dsp:txBody>
      <dsp:txXfrm>
        <a:off x="4992375" y="3269747"/>
        <a:ext cx="1991366" cy="12162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461539-0B7D-4A74-99FD-F274F156DCDF}">
      <dsp:nvSpPr>
        <dsp:cNvPr id="0" name=""/>
        <dsp:cNvSpPr/>
      </dsp:nvSpPr>
      <dsp:spPr>
        <a:xfrm>
          <a:off x="328" y="484529"/>
          <a:ext cx="3845300" cy="9613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500" kern="1200" dirty="0" smtClean="0"/>
            <a:t>Preuve de faute</a:t>
          </a:r>
          <a:endParaRPr lang="fr-FR" sz="4500" kern="1200" dirty="0"/>
        </a:p>
      </dsp:txBody>
      <dsp:txXfrm>
        <a:off x="28484" y="512685"/>
        <a:ext cx="3788988" cy="905013"/>
      </dsp:txXfrm>
    </dsp:sp>
    <dsp:sp modelId="{056D24EF-1CB0-4C08-B243-E9A5CA916207}">
      <dsp:nvSpPr>
        <dsp:cNvPr id="0" name=""/>
        <dsp:cNvSpPr/>
      </dsp:nvSpPr>
      <dsp:spPr>
        <a:xfrm rot="5400000">
          <a:off x="1838862" y="1529971"/>
          <a:ext cx="168231" cy="168231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6FE641-DBFA-4E82-B3B5-E0631DDEF60F}">
      <dsp:nvSpPr>
        <dsp:cNvPr id="0" name=""/>
        <dsp:cNvSpPr/>
      </dsp:nvSpPr>
      <dsp:spPr>
        <a:xfrm>
          <a:off x="328" y="1782318"/>
          <a:ext cx="3845300" cy="96132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900" kern="1200" dirty="0" smtClean="0"/>
            <a:t>Moyen de réparation</a:t>
          </a:r>
          <a:endParaRPr lang="fr-FR" sz="2900" kern="1200" dirty="0"/>
        </a:p>
      </dsp:txBody>
      <dsp:txXfrm>
        <a:off x="28484" y="1810474"/>
        <a:ext cx="3788988" cy="905013"/>
      </dsp:txXfrm>
    </dsp:sp>
    <dsp:sp modelId="{A33DF54B-7634-413E-87E1-36227852DD9E}">
      <dsp:nvSpPr>
        <dsp:cNvPr id="0" name=""/>
        <dsp:cNvSpPr/>
      </dsp:nvSpPr>
      <dsp:spPr>
        <a:xfrm rot="5400000">
          <a:off x="1838862" y="2827760"/>
          <a:ext cx="168231" cy="168231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09849C-9297-4E96-9FD7-D69ACD342BD5}">
      <dsp:nvSpPr>
        <dsp:cNvPr id="0" name=""/>
        <dsp:cNvSpPr/>
      </dsp:nvSpPr>
      <dsp:spPr>
        <a:xfrm>
          <a:off x="328" y="3080107"/>
          <a:ext cx="3845300" cy="96132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900" kern="1200" dirty="0" smtClean="0"/>
            <a:t>Nature : contractuelle</a:t>
          </a:r>
          <a:endParaRPr lang="fr-FR" sz="2900" kern="1200" dirty="0"/>
        </a:p>
      </dsp:txBody>
      <dsp:txXfrm>
        <a:off x="28484" y="3108263"/>
        <a:ext cx="3788988" cy="905013"/>
      </dsp:txXfrm>
    </dsp:sp>
    <dsp:sp modelId="{5916F67F-16BA-4BE6-ABDD-212701471EC0}">
      <dsp:nvSpPr>
        <dsp:cNvPr id="0" name=""/>
        <dsp:cNvSpPr/>
      </dsp:nvSpPr>
      <dsp:spPr>
        <a:xfrm>
          <a:off x="4383971" y="484529"/>
          <a:ext cx="3845300" cy="9613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500" kern="1200" dirty="0" smtClean="0"/>
            <a:t>Degrés de faute</a:t>
          </a:r>
          <a:endParaRPr lang="fr-FR" sz="4500" kern="1200" dirty="0"/>
        </a:p>
      </dsp:txBody>
      <dsp:txXfrm>
        <a:off x="4412127" y="512685"/>
        <a:ext cx="3788988" cy="905013"/>
      </dsp:txXfrm>
    </dsp:sp>
    <dsp:sp modelId="{30792F63-8BD5-4BD5-9E6F-041A962E9785}">
      <dsp:nvSpPr>
        <dsp:cNvPr id="0" name=""/>
        <dsp:cNvSpPr/>
      </dsp:nvSpPr>
      <dsp:spPr>
        <a:xfrm rot="5400000">
          <a:off x="6222505" y="1529971"/>
          <a:ext cx="168231" cy="168231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42DC0D-A69B-42E2-8F94-3553C07D1B7B}">
      <dsp:nvSpPr>
        <dsp:cNvPr id="0" name=""/>
        <dsp:cNvSpPr/>
      </dsp:nvSpPr>
      <dsp:spPr>
        <a:xfrm>
          <a:off x="4383971" y="1782318"/>
          <a:ext cx="3845300" cy="96132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900" kern="1200" dirty="0" err="1" smtClean="0"/>
            <a:t>Néglig</a:t>
          </a:r>
          <a:r>
            <a:rPr lang="fr-FR" sz="2900" kern="1200" dirty="0" smtClean="0"/>
            <a:t> imprudence</a:t>
          </a:r>
          <a:endParaRPr lang="fr-FR" sz="2900" kern="1200" dirty="0"/>
        </a:p>
      </dsp:txBody>
      <dsp:txXfrm>
        <a:off x="4412127" y="1810474"/>
        <a:ext cx="3788988" cy="905013"/>
      </dsp:txXfrm>
    </dsp:sp>
    <dsp:sp modelId="{75BF93DC-1073-461B-8BD3-B34E441C210B}">
      <dsp:nvSpPr>
        <dsp:cNvPr id="0" name=""/>
        <dsp:cNvSpPr/>
      </dsp:nvSpPr>
      <dsp:spPr>
        <a:xfrm rot="5400000">
          <a:off x="6222505" y="2827760"/>
          <a:ext cx="168231" cy="168231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4137D9-A423-47AE-AA0B-60D5B20151C0}">
      <dsp:nvSpPr>
        <dsp:cNvPr id="0" name=""/>
        <dsp:cNvSpPr/>
      </dsp:nvSpPr>
      <dsp:spPr>
        <a:xfrm>
          <a:off x="4383971" y="3080107"/>
          <a:ext cx="3845300" cy="96132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900" kern="1200" dirty="0" smtClean="0"/>
            <a:t>F lourde (juge évalue fait ou dol)</a:t>
          </a:r>
          <a:endParaRPr lang="fr-FR" sz="2900" kern="1200" dirty="0"/>
        </a:p>
      </dsp:txBody>
      <dsp:txXfrm>
        <a:off x="4412127" y="3108263"/>
        <a:ext cx="3788988" cy="90501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F9D50E-C9FB-4D5F-9A91-94A8FD743CA9}">
      <dsp:nvSpPr>
        <dsp:cNvPr id="0" name=""/>
        <dsp:cNvSpPr/>
      </dsp:nvSpPr>
      <dsp:spPr>
        <a:xfrm>
          <a:off x="3291839" y="552"/>
          <a:ext cx="4937760" cy="215469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225" tIns="22225" rIns="22225" bIns="22225" numCol="1" spcCol="1270" anchor="t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3500" kern="1200" dirty="0" smtClean="0"/>
            <a:t>Cas (</a:t>
          </a:r>
          <a:r>
            <a:rPr lang="fr-FR" sz="3500" kern="1200" dirty="0" err="1" smtClean="0"/>
            <a:t>inex</a:t>
          </a:r>
          <a:r>
            <a:rPr lang="fr-FR" sz="3500" kern="1200" dirty="0" smtClean="0"/>
            <a:t> ou mauvaise exécution)</a:t>
          </a:r>
          <a:endParaRPr lang="fr-FR" sz="3500" kern="1200" dirty="0"/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3500" kern="1200" dirty="0" smtClean="0"/>
            <a:t>Equivalent de l’O</a:t>
          </a:r>
          <a:endParaRPr lang="fr-FR" sz="3500" kern="1200" dirty="0"/>
        </a:p>
      </dsp:txBody>
      <dsp:txXfrm>
        <a:off x="3291839" y="269889"/>
        <a:ext cx="4129750" cy="1616020"/>
      </dsp:txXfrm>
    </dsp:sp>
    <dsp:sp modelId="{DC87A9EB-FB6E-4BD1-8D56-E35BC7353A5E}">
      <dsp:nvSpPr>
        <dsp:cNvPr id="0" name=""/>
        <dsp:cNvSpPr/>
      </dsp:nvSpPr>
      <dsp:spPr>
        <a:xfrm>
          <a:off x="0" y="552"/>
          <a:ext cx="3291840" cy="21546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300" kern="1200" dirty="0" smtClean="0"/>
            <a:t>DI compensatoires</a:t>
          </a:r>
          <a:endParaRPr lang="fr-FR" sz="3300" kern="1200" dirty="0"/>
        </a:p>
      </dsp:txBody>
      <dsp:txXfrm>
        <a:off x="105183" y="105735"/>
        <a:ext cx="3081474" cy="1944328"/>
      </dsp:txXfrm>
    </dsp:sp>
    <dsp:sp modelId="{06CBEB7F-F1E7-459E-AAE6-A2021BCF419C}">
      <dsp:nvSpPr>
        <dsp:cNvPr id="0" name=""/>
        <dsp:cNvSpPr/>
      </dsp:nvSpPr>
      <dsp:spPr>
        <a:xfrm>
          <a:off x="3291839" y="2370716"/>
          <a:ext cx="4937760" cy="215469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225" tIns="22225" rIns="22225" bIns="22225" numCol="1" spcCol="1270" anchor="t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3500" kern="1200" dirty="0" smtClean="0"/>
            <a:t>Retard d’exécution</a:t>
          </a:r>
          <a:endParaRPr lang="fr-FR" sz="3500" kern="1200" dirty="0"/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3500" kern="1200" dirty="0"/>
        </a:p>
      </dsp:txBody>
      <dsp:txXfrm>
        <a:off x="3291839" y="2640053"/>
        <a:ext cx="4129750" cy="1616020"/>
      </dsp:txXfrm>
    </dsp:sp>
    <dsp:sp modelId="{B545C1D4-6193-4908-ABE6-6C0E8878E2B2}">
      <dsp:nvSpPr>
        <dsp:cNvPr id="0" name=""/>
        <dsp:cNvSpPr/>
      </dsp:nvSpPr>
      <dsp:spPr>
        <a:xfrm>
          <a:off x="0" y="2370716"/>
          <a:ext cx="3291840" cy="21546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300" kern="1200" dirty="0" smtClean="0"/>
            <a:t>DI moratoires</a:t>
          </a:r>
          <a:endParaRPr lang="fr-FR" sz="3300" kern="1200" dirty="0"/>
        </a:p>
      </dsp:txBody>
      <dsp:txXfrm>
        <a:off x="105183" y="2475899"/>
        <a:ext cx="3081474" cy="194432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ECCBC7-67FC-4081-8260-39C849C34573}">
      <dsp:nvSpPr>
        <dsp:cNvPr id="0" name=""/>
        <dsp:cNvSpPr/>
      </dsp:nvSpPr>
      <dsp:spPr>
        <a:xfrm>
          <a:off x="0" y="543261"/>
          <a:ext cx="82296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16F83D-060F-488B-8012-388074CC19C9}">
      <dsp:nvSpPr>
        <dsp:cNvPr id="0" name=""/>
        <dsp:cNvSpPr/>
      </dsp:nvSpPr>
      <dsp:spPr>
        <a:xfrm>
          <a:off x="411480" y="41421"/>
          <a:ext cx="5760720" cy="1003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400" kern="1200" dirty="0" smtClean="0"/>
            <a:t>Matériel</a:t>
          </a:r>
          <a:endParaRPr lang="fr-FR" sz="3400" kern="1200" dirty="0"/>
        </a:p>
      </dsp:txBody>
      <dsp:txXfrm>
        <a:off x="460476" y="90417"/>
        <a:ext cx="5662728" cy="905688"/>
      </dsp:txXfrm>
    </dsp:sp>
    <dsp:sp modelId="{67DA238C-90EF-4908-9A81-B974326E3201}">
      <dsp:nvSpPr>
        <dsp:cNvPr id="0" name=""/>
        <dsp:cNvSpPr/>
      </dsp:nvSpPr>
      <dsp:spPr>
        <a:xfrm>
          <a:off x="0" y="2085501"/>
          <a:ext cx="82296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32EB27-CB45-4C2F-AEC4-6F3EADEC171E}">
      <dsp:nvSpPr>
        <dsp:cNvPr id="0" name=""/>
        <dsp:cNvSpPr/>
      </dsp:nvSpPr>
      <dsp:spPr>
        <a:xfrm>
          <a:off x="411480" y="1583661"/>
          <a:ext cx="5760720" cy="1003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400" kern="1200" dirty="0" smtClean="0"/>
            <a:t>Physique</a:t>
          </a:r>
          <a:endParaRPr lang="fr-FR" sz="3400" kern="1200" dirty="0"/>
        </a:p>
      </dsp:txBody>
      <dsp:txXfrm>
        <a:off x="460476" y="1632657"/>
        <a:ext cx="5662728" cy="905688"/>
      </dsp:txXfrm>
    </dsp:sp>
    <dsp:sp modelId="{A799C5F0-885F-4DED-B6E1-8826C18E06AD}">
      <dsp:nvSpPr>
        <dsp:cNvPr id="0" name=""/>
        <dsp:cNvSpPr/>
      </dsp:nvSpPr>
      <dsp:spPr>
        <a:xfrm>
          <a:off x="0" y="3627741"/>
          <a:ext cx="82296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484B1B-FDFD-445C-93F8-8BE1C8285E3C}">
      <dsp:nvSpPr>
        <dsp:cNvPr id="0" name=""/>
        <dsp:cNvSpPr/>
      </dsp:nvSpPr>
      <dsp:spPr>
        <a:xfrm>
          <a:off x="411480" y="3125901"/>
          <a:ext cx="5760720" cy="1003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400" kern="1200" dirty="0" smtClean="0"/>
            <a:t>Moral</a:t>
          </a:r>
          <a:endParaRPr lang="fr-FR" sz="3400" kern="1200" dirty="0"/>
        </a:p>
      </dsp:txBody>
      <dsp:txXfrm>
        <a:off x="460476" y="3174897"/>
        <a:ext cx="5662728" cy="90568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DB91A4-A92A-4D9E-BA04-15B93F34A6B3}">
      <dsp:nvSpPr>
        <dsp:cNvPr id="0" name=""/>
        <dsp:cNvSpPr/>
      </dsp:nvSpPr>
      <dsp:spPr>
        <a:xfrm>
          <a:off x="2571" y="389394"/>
          <a:ext cx="2507456" cy="9748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smtClean="0"/>
            <a:t>MED</a:t>
          </a:r>
          <a:endParaRPr lang="fr-FR" sz="2700" kern="1200" dirty="0"/>
        </a:p>
      </dsp:txBody>
      <dsp:txXfrm>
        <a:off x="2571" y="389394"/>
        <a:ext cx="2507456" cy="974809"/>
      </dsp:txXfrm>
    </dsp:sp>
    <dsp:sp modelId="{18116525-2F21-4116-B922-677FAB7F646D}">
      <dsp:nvSpPr>
        <dsp:cNvPr id="0" name=""/>
        <dsp:cNvSpPr/>
      </dsp:nvSpPr>
      <dsp:spPr>
        <a:xfrm>
          <a:off x="2571" y="1364204"/>
          <a:ext cx="2507456" cy="277236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700" kern="1200" dirty="0" smtClean="0"/>
            <a:t>Constat (retard, refus, absence)</a:t>
          </a:r>
          <a:endParaRPr lang="fr-FR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700" kern="1200" dirty="0" smtClean="0"/>
            <a:t>Contenu / formes</a:t>
          </a:r>
          <a:endParaRPr lang="fr-FR" sz="2700" kern="1200" dirty="0"/>
        </a:p>
      </dsp:txBody>
      <dsp:txXfrm>
        <a:off x="2571" y="1364204"/>
        <a:ext cx="2507456" cy="2772364"/>
      </dsp:txXfrm>
    </dsp:sp>
    <dsp:sp modelId="{AD767DBF-249A-4AB6-B491-CB52ACF5D1C0}">
      <dsp:nvSpPr>
        <dsp:cNvPr id="0" name=""/>
        <dsp:cNvSpPr/>
      </dsp:nvSpPr>
      <dsp:spPr>
        <a:xfrm>
          <a:off x="2861071" y="389394"/>
          <a:ext cx="2507456" cy="9748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smtClean="0"/>
            <a:t>Action en justice</a:t>
          </a:r>
          <a:endParaRPr lang="fr-FR" sz="2700" kern="1200" dirty="0"/>
        </a:p>
      </dsp:txBody>
      <dsp:txXfrm>
        <a:off x="2861071" y="389394"/>
        <a:ext cx="2507456" cy="974809"/>
      </dsp:txXfrm>
    </dsp:sp>
    <dsp:sp modelId="{8200A42D-F953-4DA3-BE80-F5625FE74A4F}">
      <dsp:nvSpPr>
        <dsp:cNvPr id="0" name=""/>
        <dsp:cNvSpPr/>
      </dsp:nvSpPr>
      <dsp:spPr>
        <a:xfrm>
          <a:off x="2861071" y="1364204"/>
          <a:ext cx="2507456" cy="277236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700" kern="1200" dirty="0" smtClean="0"/>
            <a:t>Intervenir </a:t>
          </a:r>
          <a:r>
            <a:rPr lang="fr-FR" sz="2700" kern="1200" dirty="0" err="1" smtClean="0"/>
            <a:t>ds</a:t>
          </a:r>
          <a:r>
            <a:rPr lang="fr-FR" sz="2700" kern="1200" dirty="0" smtClean="0"/>
            <a:t> délai </a:t>
          </a:r>
          <a:endParaRPr lang="fr-FR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700" kern="1200" dirty="0" smtClean="0"/>
            <a:t>Juridiction compétente</a:t>
          </a:r>
          <a:endParaRPr lang="fr-FR" sz="2700" kern="1200" dirty="0"/>
        </a:p>
      </dsp:txBody>
      <dsp:txXfrm>
        <a:off x="2861071" y="1364204"/>
        <a:ext cx="2507456" cy="2772364"/>
      </dsp:txXfrm>
    </dsp:sp>
    <dsp:sp modelId="{B99F7B5B-FB2A-4CCC-8091-67067BA7EC02}">
      <dsp:nvSpPr>
        <dsp:cNvPr id="0" name=""/>
        <dsp:cNvSpPr/>
      </dsp:nvSpPr>
      <dsp:spPr>
        <a:xfrm>
          <a:off x="5719571" y="389394"/>
          <a:ext cx="2507456" cy="9748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smtClean="0"/>
            <a:t>Délais</a:t>
          </a:r>
          <a:endParaRPr lang="fr-FR" sz="2700" kern="1200" dirty="0"/>
        </a:p>
      </dsp:txBody>
      <dsp:txXfrm>
        <a:off x="5719571" y="389394"/>
        <a:ext cx="2507456" cy="974809"/>
      </dsp:txXfrm>
    </dsp:sp>
    <dsp:sp modelId="{FBA9241F-ECCA-42EF-8293-EA5511C13A86}">
      <dsp:nvSpPr>
        <dsp:cNvPr id="0" name=""/>
        <dsp:cNvSpPr/>
      </dsp:nvSpPr>
      <dsp:spPr>
        <a:xfrm>
          <a:off x="5719571" y="1364204"/>
          <a:ext cx="2507456" cy="277236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just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700" kern="1200" dirty="0" smtClean="0"/>
            <a:t>Prescription 15 ans (civil)</a:t>
          </a:r>
          <a:endParaRPr lang="fr-FR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700" kern="1200" dirty="0" smtClean="0"/>
            <a:t>5 ans (commercial)</a:t>
          </a:r>
          <a:endParaRPr lang="fr-FR" sz="2700" kern="1200" dirty="0"/>
        </a:p>
        <a:p>
          <a:pPr marL="457200" lvl="2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700" kern="1200" dirty="0" smtClean="0"/>
            <a:t>Plus brève (ct de </a:t>
          </a:r>
          <a:r>
            <a:rPr lang="fr-FR" sz="2700" kern="1200" dirty="0" err="1" smtClean="0"/>
            <a:t>tspt</a:t>
          </a:r>
          <a:r>
            <a:rPr lang="fr-FR" sz="2700" kern="1200" dirty="0" smtClean="0"/>
            <a:t>)</a:t>
          </a:r>
          <a:endParaRPr lang="fr-FR" sz="2700" kern="1200" dirty="0"/>
        </a:p>
      </dsp:txBody>
      <dsp:txXfrm>
        <a:off x="5719571" y="1364204"/>
        <a:ext cx="2507456" cy="27723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Préliminaire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Terme Responsabilité = inadapté</a:t>
            </a:r>
          </a:p>
          <a:p>
            <a:r>
              <a:rPr lang="fr-FR" dirty="0" smtClean="0"/>
              <a:t>Base de l’obligation de réparer = l’inexécution et non pas la faute du débiteur</a:t>
            </a:r>
          </a:p>
          <a:p>
            <a:r>
              <a:rPr lang="fr-FR" dirty="0" smtClean="0"/>
              <a:t>Ex. cas du Dol = l’obligation est de procurer l'équivalent de l'avantage que le créancier attendait (ou pouvait légitimement attendre) </a:t>
            </a:r>
          </a:p>
          <a:p>
            <a:pPr algn="ctr">
              <a:buNone/>
            </a:pPr>
            <a:r>
              <a:rPr lang="fr-FR" dirty="0" smtClean="0"/>
              <a:t>Au lieu de rétablir la situation antérieure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dommage (préjudice)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dommage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fr-FR" dirty="0" smtClean="0"/>
              <a:t>Art 264 DOC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D = perte effective éprouvée par le créancier</a:t>
            </a:r>
          </a:p>
          <a:p>
            <a:pPr algn="ctr">
              <a:buNone/>
            </a:pPr>
            <a:r>
              <a:rPr lang="fr-FR" dirty="0" smtClean="0"/>
              <a:t>(DI équivalant au supplément de prix </a:t>
            </a:r>
            <a:r>
              <a:rPr lang="fr-FR" dirty="0" err="1" smtClean="0"/>
              <a:t>pr</a:t>
            </a:r>
            <a:r>
              <a:rPr lang="fr-FR" dirty="0" smtClean="0"/>
              <a:t> acheter mm marchandise)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D = gain dont il a été privé (DI équivalant au bénéfice d’une revente manquée à cause du défaut de livraison)</a:t>
            </a:r>
            <a:endParaRPr lang="fr-FR" dirty="0"/>
          </a:p>
        </p:txBody>
      </p:sp>
      <p:sp>
        <p:nvSpPr>
          <p:cNvPr id="4" name="Flèche vers le bas 3"/>
          <p:cNvSpPr/>
          <p:nvPr/>
        </p:nvSpPr>
        <p:spPr>
          <a:xfrm>
            <a:off x="4283968" y="2204864"/>
            <a:ext cx="48463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lèche vers le bas 4"/>
          <p:cNvSpPr/>
          <p:nvPr/>
        </p:nvSpPr>
        <p:spPr>
          <a:xfrm>
            <a:off x="4355976" y="4077072"/>
            <a:ext cx="48463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dommage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lien de causalité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fr-FR" dirty="0" smtClean="0"/>
              <a:t>D = conséquence directe de l’inexécution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Pb = Dommage rattaché à plusieurs causes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Système d’Equivalence </a:t>
            </a:r>
            <a:r>
              <a:rPr lang="fr-FR" smtClean="0"/>
              <a:t>des conditions</a:t>
            </a:r>
            <a:endParaRPr lang="fr-FR" dirty="0" smtClean="0"/>
          </a:p>
          <a:p>
            <a:pPr algn="ctr">
              <a:buNone/>
            </a:pPr>
            <a:r>
              <a:rPr lang="fr-FR" dirty="0" smtClean="0"/>
              <a:t>Concours de + conditions ayant la même valeur causale (accident mortel de la route)</a:t>
            </a:r>
            <a:endParaRPr lang="fr-FR" dirty="0"/>
          </a:p>
        </p:txBody>
      </p:sp>
      <p:sp>
        <p:nvSpPr>
          <p:cNvPr id="4" name="Flèche vers le bas 3"/>
          <p:cNvSpPr/>
          <p:nvPr/>
        </p:nvSpPr>
        <p:spPr>
          <a:xfrm>
            <a:off x="4283968" y="2132856"/>
            <a:ext cx="484632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Égal 4"/>
          <p:cNvSpPr/>
          <p:nvPr/>
        </p:nvSpPr>
        <p:spPr>
          <a:xfrm>
            <a:off x="3995936" y="3212976"/>
            <a:ext cx="914400" cy="648072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lien de causalité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fr-FR" dirty="0" smtClean="0"/>
              <a:t>Système de la cause adéquate</a:t>
            </a:r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r>
              <a:rPr lang="fr-FR" dirty="0" smtClean="0"/>
              <a:t>Il y a lieu de retenir la cause qui rend le D probable </a:t>
            </a:r>
          </a:p>
          <a:p>
            <a:pPr algn="ctr"/>
            <a:r>
              <a:rPr lang="fr-FR" dirty="0" smtClean="0"/>
              <a:t>Ex. Erreur d’interprétation de résultat d’une radiologie (mauvais diagnostic = décès)</a:t>
            </a:r>
          </a:p>
          <a:p>
            <a:pPr algn="ctr"/>
            <a:endParaRPr lang="fr-FR" dirty="0" smtClean="0"/>
          </a:p>
          <a:p>
            <a:pPr algn="ctr">
              <a:buNone/>
            </a:pPr>
            <a:endParaRPr lang="fr-FR" dirty="0"/>
          </a:p>
        </p:txBody>
      </p:sp>
      <p:sp>
        <p:nvSpPr>
          <p:cNvPr id="4" name="Flèche vers le bas 3"/>
          <p:cNvSpPr/>
          <p:nvPr/>
        </p:nvSpPr>
        <p:spPr>
          <a:xfrm>
            <a:off x="4283968" y="227687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Technique de réparation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Calcul des DI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fr-FR" dirty="0" err="1" smtClean="0"/>
              <a:t>Pcp</a:t>
            </a:r>
            <a:r>
              <a:rPr lang="fr-FR" dirty="0" smtClean="0"/>
              <a:t> = réparation intégrale et une seule fois</a:t>
            </a:r>
          </a:p>
          <a:p>
            <a:pPr algn="ctr">
              <a:buNone/>
            </a:pPr>
            <a:r>
              <a:rPr lang="fr-FR" dirty="0" smtClean="0"/>
              <a:t>(ex. assurance </a:t>
            </a:r>
            <a:r>
              <a:rPr lang="fr-FR" dirty="0" err="1" smtClean="0"/>
              <a:t>ds</a:t>
            </a:r>
            <a:r>
              <a:rPr lang="fr-FR" dirty="0" smtClean="0"/>
              <a:t> ct de transport)</a:t>
            </a:r>
          </a:p>
          <a:p>
            <a:pPr algn="ctr">
              <a:buNone/>
            </a:pPr>
            <a:r>
              <a:rPr lang="fr-FR" dirty="0" smtClean="0"/>
              <a:t>Paiement du montant intégral soit à la victime soit à son assureur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err="1" smtClean="0"/>
              <a:t>Pv</a:t>
            </a:r>
            <a:r>
              <a:rPr lang="fr-FR" dirty="0" smtClean="0"/>
              <a:t> souverain des juges (du fond) pour apprécier les DI</a:t>
            </a:r>
          </a:p>
          <a:p>
            <a:pPr algn="ctr">
              <a:buNone/>
            </a:pPr>
            <a:r>
              <a:rPr lang="fr-FR" dirty="0" smtClean="0"/>
              <a:t>Evaluation des DI à compter du jour du jugement</a:t>
            </a:r>
            <a:endParaRPr lang="fr-FR" dirty="0"/>
          </a:p>
        </p:txBody>
      </p:sp>
      <p:sp>
        <p:nvSpPr>
          <p:cNvPr id="4" name="Double flèche verticale 3"/>
          <p:cNvSpPr/>
          <p:nvPr/>
        </p:nvSpPr>
        <p:spPr>
          <a:xfrm>
            <a:off x="4572000" y="3645024"/>
            <a:ext cx="484632" cy="79208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II- Inexécution non imputable au débiteur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fr-FR" dirty="0" smtClean="0"/>
              <a:t>Causes étrangères exonératoires de responsabilité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Force Majeure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Fait du créancier (</a:t>
            </a:r>
            <a:r>
              <a:rPr lang="fr-FR" dirty="0" err="1" smtClean="0"/>
              <a:t>mora</a:t>
            </a:r>
            <a:r>
              <a:rPr lang="fr-FR" dirty="0" smtClean="0"/>
              <a:t> </a:t>
            </a:r>
            <a:r>
              <a:rPr lang="fr-FR" dirty="0" err="1" smtClean="0"/>
              <a:t>creditoris</a:t>
            </a:r>
            <a:r>
              <a:rPr lang="fr-FR" dirty="0" smtClean="0"/>
              <a:t> = alléger dette du débiteur si retard ou </a:t>
            </a:r>
            <a:r>
              <a:rPr lang="fr-FR" dirty="0" err="1" smtClean="0"/>
              <a:t>imposs</a:t>
            </a:r>
            <a:r>
              <a:rPr lang="fr-FR" dirty="0" smtClean="0"/>
              <a:t> d’exécuter imputable au créancier) + mm si c’est pas constitutif d’une faute</a:t>
            </a:r>
          </a:p>
        </p:txBody>
      </p:sp>
      <p:sp>
        <p:nvSpPr>
          <p:cNvPr id="4" name="Flèche vers le bas 3"/>
          <p:cNvSpPr/>
          <p:nvPr/>
        </p:nvSpPr>
        <p:spPr>
          <a:xfrm>
            <a:off x="4283968" y="2636912"/>
            <a:ext cx="484632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lèche vers le bas 4"/>
          <p:cNvSpPr/>
          <p:nvPr/>
        </p:nvSpPr>
        <p:spPr>
          <a:xfrm>
            <a:off x="4283968" y="3645024"/>
            <a:ext cx="484632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Théorie des risques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fr-FR" dirty="0" smtClean="0"/>
              <a:t>L’une des parties est empêchée d’exécuter sa prestation par suite de Force Majeure (FM)</a:t>
            </a:r>
          </a:p>
          <a:p>
            <a:pPr algn="ctr"/>
            <a:r>
              <a:rPr lang="fr-FR" dirty="0" smtClean="0"/>
              <a:t>Résultat = désengagement de l’exécution</a:t>
            </a:r>
          </a:p>
          <a:p>
            <a:pPr algn="ctr"/>
            <a:r>
              <a:rPr lang="fr-FR" dirty="0" smtClean="0"/>
              <a:t>Mais </a:t>
            </a:r>
            <a:r>
              <a:rPr lang="fr-FR" dirty="0" err="1" smtClean="0"/>
              <a:t>pr</a:t>
            </a:r>
            <a:r>
              <a:rPr lang="fr-FR" dirty="0" smtClean="0"/>
              <a:t> l’autre partie? (cts synallagmatiques)</a:t>
            </a:r>
          </a:p>
          <a:p>
            <a:pPr algn="ctr"/>
            <a:r>
              <a:rPr lang="fr-FR" dirty="0" smtClean="0"/>
              <a:t>Qui supportera la perte de la chose (objet)</a:t>
            </a:r>
          </a:p>
          <a:p>
            <a:pPr algn="ctr">
              <a:buNone/>
            </a:pPr>
            <a:r>
              <a:rPr lang="fr-FR" dirty="0" smtClean="0"/>
              <a:t> </a:t>
            </a:r>
            <a:r>
              <a:rPr lang="fr-FR" b="1" dirty="0" smtClean="0"/>
              <a:t>Cts translatifs de propriété</a:t>
            </a:r>
          </a:p>
          <a:p>
            <a:pPr algn="ctr">
              <a:buNone/>
            </a:pPr>
            <a:r>
              <a:rPr lang="fr-FR" b="1" dirty="0" smtClean="0"/>
              <a:t>Cts non translatifs de propriété (</a:t>
            </a:r>
            <a:r>
              <a:rPr lang="fr-FR" dirty="0" smtClean="0"/>
              <a:t>débiteur libéré si inexécution provient sans qu’il soit en demeure mais ne peut </a:t>
            </a:r>
            <a:r>
              <a:rPr lang="fr-FR" dirty="0" err="1" smtClean="0"/>
              <a:t>dder</a:t>
            </a:r>
            <a:r>
              <a:rPr lang="fr-FR" dirty="0" smtClean="0"/>
              <a:t> prestation du créancier)</a:t>
            </a:r>
            <a:endParaRPr lang="fr-FR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Notions voisines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b="1" dirty="0" smtClean="0"/>
              <a:t>Clause de </a:t>
            </a:r>
            <a:r>
              <a:rPr lang="fr-FR" b="1" dirty="0" err="1" smtClean="0"/>
              <a:t>Hardship</a:t>
            </a:r>
            <a:endParaRPr lang="fr-FR" b="1" dirty="0" smtClean="0"/>
          </a:p>
          <a:p>
            <a:pPr algn="ctr">
              <a:buNone/>
            </a:pPr>
            <a:endParaRPr lang="fr-FR" b="1" dirty="0" smtClean="0"/>
          </a:p>
          <a:p>
            <a:pPr algn="ctr">
              <a:buNone/>
            </a:pPr>
            <a:r>
              <a:rPr lang="fr-FR" b="1" dirty="0" smtClean="0"/>
              <a:t>Fait du prince</a:t>
            </a:r>
            <a:endParaRPr lang="fr-FR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Préliminaire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dirty="0" smtClean="0"/>
              <a:t>DI pour réparer le dommage « D » = </a:t>
            </a:r>
            <a:r>
              <a:rPr lang="fr-FR" dirty="0" err="1" smtClean="0"/>
              <a:t>Rté</a:t>
            </a:r>
            <a:r>
              <a:rPr lang="fr-FR" dirty="0" smtClean="0"/>
              <a:t> délictuelle puisque c’est une nouvelle obligation</a:t>
            </a:r>
          </a:p>
          <a:p>
            <a:pPr algn="just"/>
            <a:r>
              <a:rPr lang="fr-FR" dirty="0" smtClean="0"/>
              <a:t>Si base des DI est Contrat ou Convention = obligation primitive d’exécution en nature (exécution forcée en cas d’inexécution)</a:t>
            </a:r>
          </a:p>
          <a:p>
            <a:pPr algn="just"/>
            <a:r>
              <a:rPr lang="fr-FR" dirty="0" smtClean="0"/>
              <a:t>Résultat =  exécution (réparation par équivalent)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rgbClr val="FF0000"/>
                </a:solidFill>
              </a:rPr>
              <a:t>III- Clauses de la RC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fr-FR" dirty="0" smtClean="0"/>
              <a:t>Clauses de non responsabilité</a:t>
            </a:r>
          </a:p>
          <a:p>
            <a:pPr algn="ctr">
              <a:buNone/>
            </a:pPr>
            <a:endParaRPr lang="fr-FR" dirty="0" smtClean="0"/>
          </a:p>
          <a:p>
            <a:pPr algn="ctr"/>
            <a:r>
              <a:rPr lang="fr-FR" dirty="0" smtClean="0"/>
              <a:t>Limite 1 = Art 232 DOC (ne pas stipuler d’avance qu’on ne sera pas tenu par son dol ou sa faute lourde)</a:t>
            </a:r>
          </a:p>
          <a:p>
            <a:pPr algn="ctr"/>
            <a:r>
              <a:rPr lang="fr-FR" dirty="0" smtClean="0"/>
              <a:t>Limite 2 = inexécution se traduit par une atteinte à l’intégrité physique</a:t>
            </a:r>
          </a:p>
          <a:p>
            <a:pPr algn="ctr"/>
            <a:r>
              <a:rPr lang="fr-FR" dirty="0" smtClean="0"/>
              <a:t>OU prive le ct de son objet (ex ct de </a:t>
            </a:r>
            <a:r>
              <a:rPr lang="fr-FR" dirty="0" err="1" smtClean="0"/>
              <a:t>tspt</a:t>
            </a:r>
            <a:r>
              <a:rPr lang="fr-FR" dirty="0" smtClean="0"/>
              <a:t>, de construction)</a:t>
            </a:r>
            <a:endParaRPr lang="fr-FR" dirty="0"/>
          </a:p>
        </p:txBody>
      </p:sp>
      <p:sp>
        <p:nvSpPr>
          <p:cNvPr id="5" name="Flèche vers le haut 4"/>
          <p:cNvSpPr/>
          <p:nvPr/>
        </p:nvSpPr>
        <p:spPr>
          <a:xfrm>
            <a:off x="4283968" y="2060848"/>
            <a:ext cx="484632" cy="64807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Clauses limitatives de 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fr-FR" dirty="0" smtClean="0"/>
              <a:t>Principe = tolérées par la jurisprudence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O de moyens au lieu de résultat (sur accord)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Limitation de R </a:t>
            </a:r>
            <a:r>
              <a:rPr lang="fr-FR" dirty="0" err="1" smtClean="0"/>
              <a:t>cmm</a:t>
            </a:r>
            <a:r>
              <a:rPr lang="fr-FR" dirty="0" smtClean="0"/>
              <a:t> certains INCOTERMS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Limites = O ne soit pas partie essentielle du ct (paiement du prix par exemple)</a:t>
            </a:r>
          </a:p>
          <a:p>
            <a:pPr algn="ctr">
              <a:buNone/>
            </a:pPr>
            <a:r>
              <a:rPr lang="fr-FR" dirty="0" smtClean="0"/>
              <a:t>O impératives (art 743 ct d’hôtellerie) (</a:t>
            </a:r>
            <a:r>
              <a:rPr lang="fr-FR" dirty="0" err="1" smtClean="0"/>
              <a:t>tspt</a:t>
            </a:r>
            <a:r>
              <a:rPr lang="fr-FR" dirty="0" smtClean="0"/>
              <a:t> aérien)</a:t>
            </a:r>
            <a:endParaRPr lang="fr-FR" dirty="0"/>
          </a:p>
        </p:txBody>
      </p:sp>
      <p:sp>
        <p:nvSpPr>
          <p:cNvPr id="4" name="Flèche vers le bas 3"/>
          <p:cNvSpPr/>
          <p:nvPr/>
        </p:nvSpPr>
        <p:spPr>
          <a:xfrm>
            <a:off x="4211960" y="2060848"/>
            <a:ext cx="484632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lèche vers le bas 4"/>
          <p:cNvSpPr/>
          <p:nvPr/>
        </p:nvSpPr>
        <p:spPr>
          <a:xfrm>
            <a:off x="4211960" y="3140968"/>
            <a:ext cx="4846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lèche vers le bas 5"/>
          <p:cNvSpPr/>
          <p:nvPr/>
        </p:nvSpPr>
        <p:spPr>
          <a:xfrm>
            <a:off x="4139952" y="4077072"/>
            <a:ext cx="484632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Clause pénale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fr-FR" dirty="0" smtClean="0"/>
              <a:t>Admise au Maroc</a:t>
            </a:r>
          </a:p>
          <a:p>
            <a:pPr algn="ctr">
              <a:buNone/>
            </a:pPr>
            <a:endParaRPr lang="fr-FR" dirty="0" smtClean="0"/>
          </a:p>
          <a:p>
            <a:pPr algn="ctr"/>
            <a:r>
              <a:rPr lang="fr-FR" dirty="0" smtClean="0"/>
              <a:t>Limitation forfaitaire du montant de la réparation</a:t>
            </a:r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Préliminaire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DI dans les contrats</a:t>
            </a:r>
          </a:p>
          <a:p>
            <a:r>
              <a:rPr lang="fr-FR" dirty="0" smtClean="0"/>
              <a:t>Mécanisme complémentaire de la résolution</a:t>
            </a:r>
          </a:p>
          <a:p>
            <a:r>
              <a:rPr lang="fr-FR" dirty="0" smtClean="0"/>
              <a:t>L’exception d’inexécution</a:t>
            </a:r>
          </a:p>
          <a:p>
            <a:r>
              <a:rPr lang="fr-FR" dirty="0" smtClean="0"/>
              <a:t>La réfaction</a:t>
            </a:r>
          </a:p>
          <a:p>
            <a:r>
              <a:rPr lang="fr-FR" dirty="0" smtClean="0"/>
              <a:t>Inexécution n’est pas un cas de Responsabilité</a:t>
            </a:r>
          </a:p>
          <a:p>
            <a:pPr algn="just"/>
            <a:r>
              <a:rPr lang="fr-FR" dirty="0" smtClean="0"/>
              <a:t>Inexécution du Ct est une source d’obligation (cause)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Préliminaire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dirty="0" smtClean="0"/>
              <a:t>Déclencheur : inexécution / mauvaise exécution / retard dans l’exécution</a:t>
            </a:r>
          </a:p>
          <a:p>
            <a:pPr algn="just"/>
            <a:r>
              <a:rPr lang="fr-FR" dirty="0" smtClean="0"/>
              <a:t>Comment = Inexécution spontanée</a:t>
            </a:r>
          </a:p>
          <a:p>
            <a:pPr algn="just"/>
            <a:r>
              <a:rPr lang="fr-FR" dirty="0" smtClean="0"/>
              <a:t>Inexécution caractérisée après Demeure du débiteur </a:t>
            </a:r>
          </a:p>
          <a:p>
            <a:pPr algn="just"/>
            <a:r>
              <a:rPr lang="fr-FR" dirty="0" smtClean="0"/>
              <a:t>Art 259 DOC = contraindre à exécuter si c’est possible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Préliminaire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dirty="0" smtClean="0"/>
              <a:t>Exclusion = art 261 et 262 DOC = O de faire / O de ne pas faire</a:t>
            </a:r>
          </a:p>
          <a:p>
            <a:pPr algn="just"/>
            <a:r>
              <a:rPr lang="fr-FR" dirty="0" smtClean="0"/>
              <a:t>O de donner = exécution forcée (corps certains / choses de genre après individualisation)</a:t>
            </a:r>
          </a:p>
          <a:p>
            <a:pPr algn="just"/>
            <a:r>
              <a:rPr lang="fr-FR" dirty="0" smtClean="0"/>
              <a:t>Dette « somme d’argent » = </a:t>
            </a:r>
            <a:r>
              <a:rPr lang="fr-FR" dirty="0" err="1" smtClean="0"/>
              <a:t>exéc</a:t>
            </a:r>
            <a:r>
              <a:rPr lang="fr-FR" dirty="0" smtClean="0"/>
              <a:t> forcée par Saisies (+ Astreinte / contrainte par corps)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rgbClr val="FF0000"/>
                </a:solidFill>
              </a:rPr>
              <a:t>I- Conditions de la RC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dirty="0" smtClean="0"/>
              <a:t>Inexécution (plutôt que faute du débiteur car l’obligation non éteinte a pour cause un Contrat)</a:t>
            </a:r>
          </a:p>
          <a:p>
            <a:pPr algn="just"/>
            <a:r>
              <a:rPr lang="fr-FR" dirty="0" smtClean="0"/>
              <a:t>Dommage (matériel, physique, moral)</a:t>
            </a:r>
          </a:p>
          <a:p>
            <a:pPr algn="just"/>
            <a:r>
              <a:rPr lang="fr-FR" dirty="0" smtClean="0"/>
              <a:t>Lien de causalité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L’inexécution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L’inexécution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L’inexécution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</TotalTime>
  <Words>794</Words>
  <Application>Microsoft Office PowerPoint</Application>
  <PresentationFormat>Affichage à l'écran (4:3)</PresentationFormat>
  <Paragraphs>134</Paragraphs>
  <Slides>22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5" baseType="lpstr">
      <vt:lpstr>Arial</vt:lpstr>
      <vt:lpstr>Calibri</vt:lpstr>
      <vt:lpstr>Thème Office</vt:lpstr>
      <vt:lpstr>Préliminaire</vt:lpstr>
      <vt:lpstr>Préliminaire</vt:lpstr>
      <vt:lpstr>Préliminaire</vt:lpstr>
      <vt:lpstr>Préliminaire</vt:lpstr>
      <vt:lpstr>Préliminaire</vt:lpstr>
      <vt:lpstr>I- Conditions de la RC</vt:lpstr>
      <vt:lpstr>L’inexécution</vt:lpstr>
      <vt:lpstr>L’inexécution</vt:lpstr>
      <vt:lpstr>L’inexécution</vt:lpstr>
      <vt:lpstr>Le dommage (préjudice)</vt:lpstr>
      <vt:lpstr>Le dommage</vt:lpstr>
      <vt:lpstr>Le dommage</vt:lpstr>
      <vt:lpstr>Le lien de causalité</vt:lpstr>
      <vt:lpstr>Le lien de causalité</vt:lpstr>
      <vt:lpstr>Technique de réparation</vt:lpstr>
      <vt:lpstr>Calcul des DI</vt:lpstr>
      <vt:lpstr>II- Inexécution non imputable au débiteur</vt:lpstr>
      <vt:lpstr>Théorie des risques</vt:lpstr>
      <vt:lpstr> Notions voisines </vt:lpstr>
      <vt:lpstr>III- Clauses de la RC</vt:lpstr>
      <vt:lpstr>Clauses limitatives de R</vt:lpstr>
      <vt:lpstr>Clause pénale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Préliminaire</dc:title>
  <dc:creator>SPIRIT LOGISTICS</dc:creator>
  <cp:lastModifiedBy>Utilisateur Windows</cp:lastModifiedBy>
  <cp:revision>51</cp:revision>
  <dcterms:created xsi:type="dcterms:W3CDTF">2020-02-03T22:01:02Z</dcterms:created>
  <dcterms:modified xsi:type="dcterms:W3CDTF">2020-08-20T01:43:08Z</dcterms:modified>
</cp:coreProperties>
</file>